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0" r:id="rId1"/>
    <p:sldMasterId id="2147483833" r:id="rId2"/>
    <p:sldMasterId id="2147483899" r:id="rId3"/>
    <p:sldMasterId id="2147483917" r:id="rId4"/>
  </p:sldMasterIdLst>
  <p:sldIdLst>
    <p:sldId id="256" r:id="rId5"/>
    <p:sldId id="846" r:id="rId6"/>
    <p:sldId id="834" r:id="rId7"/>
    <p:sldId id="405" r:id="rId8"/>
    <p:sldId id="404" r:id="rId9"/>
    <p:sldId id="262" r:id="rId10"/>
    <p:sldId id="264" r:id="rId11"/>
    <p:sldId id="408" r:id="rId12"/>
    <p:sldId id="407" r:id="rId13"/>
    <p:sldId id="849" r:id="rId14"/>
    <p:sldId id="847" r:id="rId15"/>
    <p:sldId id="259" r:id="rId16"/>
    <p:sldId id="260" r:id="rId17"/>
    <p:sldId id="848" r:id="rId18"/>
    <p:sldId id="851" r:id="rId19"/>
    <p:sldId id="850" r:id="rId20"/>
    <p:sldId id="844" r:id="rId21"/>
    <p:sldId id="257" r:id="rId22"/>
    <p:sldId id="258" r:id="rId23"/>
    <p:sldId id="841" r:id="rId24"/>
    <p:sldId id="842" r:id="rId25"/>
    <p:sldId id="845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YandexDisk\&#1055;&#1048;&#1051;&#1054;&#1058;&#1053;&#1067;&#1049;%20&#1062;&#1045;&#1053;&#1058;&#1056;\&#1055;&#1088;&#1086;&#1077;&#1082;&#1090;%20&#1043;&#1048;&#1040;-&#1053;&#1054;&#1050;\&#1040;&#1085;&#1072;&#1083;&#1080;&#1090;&#1080;&#1082;&#1072;\&#1043;&#1048;&#1040;_&#1053;&#1054;&#1050;_&#1040;&#1085;&#1072;&#1083;&#1080;&#1079;_&#1057;&#1042;&#1054;&#1044;_05.07.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YandexDisk\&#1055;&#1048;&#1051;&#1054;&#1058;&#1053;&#1067;&#1049;%20&#1062;&#1045;&#1053;&#1058;&#1056;\&#1055;&#1088;&#1086;&#1077;&#1082;&#1090;%20&#1043;&#1048;&#1040;-&#1053;&#1054;&#1050;\&#1040;&#1085;&#1072;&#1083;&#1080;&#1090;&#1080;&#1082;&#1072;\&#1043;&#1048;&#1040;_&#1053;&#1054;&#1050;_&#1040;&#1085;&#1072;&#1083;&#1080;&#1079;_&#1057;&#1042;&#1054;&#1044;_05.07.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YandexDisk\&#1055;&#1048;&#1051;&#1054;&#1058;&#1053;&#1067;&#1049;%20&#1062;&#1045;&#1053;&#1058;&#1056;\&#1055;&#1088;&#1086;&#1077;&#1082;&#1090;%20&#1043;&#1048;&#1040;-&#1053;&#1054;&#1050;\&#1040;&#1085;&#1072;&#1083;&#1080;&#1090;&#1080;&#1082;&#1072;\&#1043;&#1048;&#1040;_&#1053;&#1054;&#1050;_&#1040;&#1085;&#1072;&#1083;&#1080;&#1079;_&#1057;&#1042;&#1054;&#1044;_05.07.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YandexDisk\&#1055;&#1048;&#1051;&#1054;&#1058;&#1053;&#1067;&#1049;%20&#1062;&#1045;&#1053;&#1058;&#1056;\&#1055;&#1088;&#1086;&#1077;&#1082;&#1090;%20&#1043;&#1048;&#1040;-&#1053;&#1054;&#1050;\&#1040;&#1085;&#1072;&#1083;&#1080;&#1090;&#1080;&#1082;&#1072;\&#1043;&#1048;&#1040;_&#1053;&#1054;&#1050;_&#1040;&#1085;&#1072;&#1083;&#1080;&#1079;_&#1057;&#1042;&#1054;&#1044;_05.07.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YandexDisk\&#1055;&#1048;&#1051;&#1054;&#1058;&#1053;&#1067;&#1049;%20&#1062;&#1045;&#1053;&#1058;&#1056;\&#1055;&#1088;&#1086;&#1077;&#1082;&#1090;%20&#1043;&#1048;&#1040;-&#1053;&#1054;&#1050;\&#1040;&#1085;&#1072;&#1083;&#1080;&#1090;&#1080;&#1082;&#1072;\&#1040;&#1085;&#1072;&#1083;&#1080;&#1079;%20&#1058;&#1069;%20&#1055;&#106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sz="1800" dirty="0"/>
              <a:t>Вид аттестации в сопрягаемых</a:t>
            </a:r>
            <a:r>
              <a:rPr lang="ru-RU" sz="1800" baseline="0" dirty="0"/>
              <a:t> с НОК процедурах</a:t>
            </a:r>
            <a:endParaRPr lang="ru-RU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dk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FBD-4A98-852C-859E342E5A0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FBD-4A98-852C-859E342E5A07}"/>
              </c:ext>
            </c:extLst>
          </c:dPt>
          <c:dLbls>
            <c:dLbl>
              <c:idx val="0"/>
              <c:layout>
                <c:manualLayout>
                  <c:x val="1.6122862646687539E-2"/>
                  <c:y val="-8.30853661204501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BD-4A98-852C-859E342E5A07}"/>
                </c:ext>
              </c:extLst>
            </c:dLbl>
            <c:dLbl>
              <c:idx val="1"/>
              <c:layout>
                <c:manualLayout>
                  <c:x val="3.8782360920850599E-2"/>
                  <c:y val="-5.89162458255910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BD-4A98-852C-859E342E5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'Сведения об участниках НОК'!$D$15:$D$16</c:f>
              <c:strCache>
                <c:ptCount val="2"/>
                <c:pt idx="0">
                  <c:v>промежуточная</c:v>
                </c:pt>
                <c:pt idx="1">
                  <c:v>государственная итоговая</c:v>
                </c:pt>
              </c:strCache>
            </c:strRef>
          </c:cat>
          <c:val>
            <c:numRef>
              <c:f>'Сведения об участниках НОК'!$E$15:$E$16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BD-4A98-852C-859E342E5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dk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9050" cap="flat" cmpd="sng" algn="ctr">
      <a:solidFill>
        <a:schemeClr val="accent2"/>
      </a:solidFill>
      <a:prstDash val="solid"/>
    </a:ln>
    <a:effectLst/>
  </c:spPr>
  <c:txPr>
    <a:bodyPr/>
    <a:lstStyle/>
    <a:p>
      <a:pPr>
        <a:defRPr sz="1800">
          <a:solidFill>
            <a:schemeClr val="dk1"/>
          </a:solidFill>
          <a:latin typeface="Bookman Old Style" panose="02050604050505020204" pitchFamily="18" charset="0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dirty="0"/>
              <a:t>Доля студентов-</a:t>
            </a:r>
            <a:r>
              <a:rPr lang="ru-RU" baseline="0" dirty="0"/>
              <a:t>«</a:t>
            </a:r>
            <a:r>
              <a:rPr lang="ru-RU" dirty="0"/>
              <a:t>добровольцев» в пилотных группах</a:t>
            </a:r>
          </a:p>
        </c:rich>
      </c:tx>
      <c:layout>
        <c:manualLayout>
          <c:xMode val="edge"/>
          <c:yMode val="edge"/>
          <c:x val="0.11131427363525868"/>
          <c:y val="1.58165282720442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dk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75F-4D79-84EB-96D5C2F5CFEA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75F-4D79-84EB-96D5C2F5CFE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5F-4D79-84EB-96D5C2F5CFE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75F-4D79-84EB-96D5C2F5CF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Численность обучающихся/выпускников по программе</c:v>
                </c:pt>
                <c:pt idx="1">
                  <c:v>Из них принявших участие в НОК 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145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5F-4D79-84EB-96D5C2F5C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9050" cap="flat" cmpd="sng" algn="ctr">
      <a:solidFill>
        <a:schemeClr val="accent2"/>
      </a:solidFill>
      <a:prstDash val="solid"/>
    </a:ln>
    <a:effectLst/>
  </c:spPr>
  <c:txPr>
    <a:bodyPr/>
    <a:lstStyle/>
    <a:p>
      <a:pPr>
        <a:defRPr sz="1800">
          <a:solidFill>
            <a:schemeClr val="dk1"/>
          </a:solidFill>
          <a:latin typeface="Bookman Old Style" panose="02050604050505020204" pitchFamily="18" charset="0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cap="none" dirty="0"/>
              <a:t>Соотношение выпускников и обучающихся переходных курсов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819444444444442"/>
          <c:w val="0.95023116501646343"/>
          <c:h val="0.660879629629629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7B-4E48-B7FF-5702F3D59248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7B-4E48-B7FF-5702F3D59248}"/>
              </c:ext>
            </c:extLst>
          </c:dPt>
          <c:dLbls>
            <c:dLbl>
              <c:idx val="0"/>
              <c:layout>
                <c:manualLayout>
                  <c:x val="1.4305066570715298E-2"/>
                  <c:y val="0.31171369203849514"/>
                </c:manualLayout>
              </c:layout>
              <c:spPr>
                <a:solidFill>
                  <a:schemeClr val="accent2"/>
                </a:solidFill>
                <a:ln w="25400" cap="flat" cmpd="sng" algn="ctr">
                  <a:solidFill>
                    <a:schemeClr val="lt1"/>
                  </a:solidFill>
                  <a:prstDash val="solid"/>
                  <a:round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l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93998794076548"/>
                      <c:h val="0.620138888888888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F7B-4E48-B7FF-5702F3D59248}"/>
                </c:ext>
              </c:extLst>
            </c:dLbl>
            <c:dLbl>
              <c:idx val="1"/>
              <c:layout>
                <c:manualLayout>
                  <c:x val="3.2126281738987919E-2"/>
                  <c:y val="-0.13870151647710702"/>
                </c:manualLayout>
              </c:layout>
              <c:spPr>
                <a:solidFill>
                  <a:schemeClr val="accent1"/>
                </a:solidFill>
                <a:ln w="25400" cap="flat" cmpd="sng" algn="ctr">
                  <a:solidFill>
                    <a:schemeClr val="lt1"/>
                  </a:solidFill>
                  <a:prstDash val="solid"/>
                  <a:round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l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00997425166388"/>
                      <c:h val="0.525597477398658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F7B-4E48-B7FF-5702F3D59248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effectLst/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Лист1!$A$5:$A$6</c:f>
              <c:strCache>
                <c:ptCount val="2"/>
                <c:pt idx="0">
                  <c:v>Доля соискателей - обучающихся </c:v>
                </c:pt>
                <c:pt idx="1">
                  <c:v>Доля соискателей - выпускников</c:v>
                </c:pt>
              </c:strCache>
            </c:strRef>
          </c:cat>
          <c:val>
            <c:numRef>
              <c:f>Лист1!$B$5:$B$6</c:f>
              <c:numCache>
                <c:formatCode>General</c:formatCode>
                <c:ptCount val="2"/>
                <c:pt idx="0">
                  <c:v>17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7B-4E48-B7FF-5702F3D5924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normalizeH="0" baseline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+mj-cs"/>
              </a:defRPr>
            </a:pPr>
            <a:r>
              <a:rPr lang="ru-RU" dirty="0">
                <a:solidFill>
                  <a:srgbClr val="0070C0"/>
                </a:solidFill>
              </a:rPr>
              <a:t>Доля студентов ОО СПО </a:t>
            </a:r>
          </a:p>
          <a:p>
            <a:pPr>
              <a:defRPr>
                <a:solidFill>
                  <a:srgbClr val="0070C0"/>
                </a:solidFill>
              </a:defRPr>
            </a:pPr>
            <a:r>
              <a:rPr lang="ru-RU" dirty="0">
                <a:solidFill>
                  <a:srgbClr val="0070C0"/>
                </a:solidFill>
              </a:rPr>
              <a:t>в общей численности участников ГИА-НОК 2018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normalizeH="0" baseline="0">
              <a:solidFill>
                <a:srgbClr val="0070C0"/>
              </a:solidFill>
              <a:latin typeface="Bookman Old Style" panose="02050604050505020204" pitchFamily="18" charset="0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431071116110474E-2"/>
          <c:y val="0.31403787172118464"/>
          <c:w val="0.82843944506936629"/>
          <c:h val="0.663605633772906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917-4B21-8159-6D6CA58F3FA4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917-4B21-8159-6D6CA58F3FA4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917-4B21-8159-6D6CA58F3FA4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917-4B21-8159-6D6CA58F3FA4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917-4B21-8159-6D6CA58F3FA4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917-4B21-8159-6D6CA58F3FA4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917-4B21-8159-6D6CA58F3FA4}"/>
              </c:ext>
            </c:extLst>
          </c:dPt>
          <c:dLbls>
            <c:dLbl>
              <c:idx val="0"/>
              <c:layout>
                <c:manualLayout>
                  <c:x val="0.18835978835978837"/>
                  <c:y val="-1.01137786829152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17-4B21-8159-6D6CA58F3FA4}"/>
                </c:ext>
              </c:extLst>
            </c:dLbl>
            <c:dLbl>
              <c:idx val="1"/>
              <c:layout>
                <c:manualLayout>
                  <c:x val="5.1990052297080168E-2"/>
                  <c:y val="8.3333318943687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17-4B21-8159-6D6CA58F3FA4}"/>
                </c:ext>
              </c:extLst>
            </c:dLbl>
            <c:dLbl>
              <c:idx val="2"/>
              <c:layout>
                <c:manualLayout>
                  <c:x val="3.1746031746031744E-2"/>
                  <c:y val="-9.10240081462374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17-4B21-8159-6D6CA58F3FA4}"/>
                </c:ext>
              </c:extLst>
            </c:dLbl>
            <c:dLbl>
              <c:idx val="3"/>
              <c:layout>
                <c:manualLayout>
                  <c:x val="0.29841269841269841"/>
                  <c:y val="-1.34850382438870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17-4B21-8159-6D6CA58F3FA4}"/>
                </c:ext>
              </c:extLst>
            </c:dLbl>
            <c:dLbl>
              <c:idx val="4"/>
              <c:layout>
                <c:manualLayout>
                  <c:x val="1.2698412698412698E-2"/>
                  <c:y val="0.306784620048429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17-4B21-8159-6D6CA58F3FA4}"/>
                </c:ext>
              </c:extLst>
            </c:dLbl>
            <c:dLbl>
              <c:idx val="5"/>
              <c:layout>
                <c:manualLayout>
                  <c:x val="-5.5026455026455028E-2"/>
                  <c:y val="8.42814890242938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17-4B21-8159-6D6CA58F3FA4}"/>
                </c:ext>
              </c:extLst>
            </c:dLbl>
            <c:dLbl>
              <c:idx val="6"/>
              <c:layout>
                <c:manualLayout>
                  <c:x val="-4.2365565987266714E-2"/>
                  <c:y val="-2.19298207746545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917-4B21-8159-6D6CA58F3FA4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Лист1!$A$9:$A$15</c:f>
              <c:strCache>
                <c:ptCount val="7"/>
                <c:pt idx="0">
                  <c:v> ГБПОУ СО  "Екатеринбургский политехникум"</c:v>
                </c:pt>
                <c:pt idx="1">
                  <c:v>ГБПОУ СО "Уральский колледж бизнеса, управления и технологии красоты"</c:v>
                </c:pt>
                <c:pt idx="2">
                  <c:v>ГАПОУ Свердловской области «Первоуральский политехникум»</c:v>
                </c:pt>
                <c:pt idx="3">
                  <c:v>ГАПАОУ СО «Екатеринбургский промышленно-технологический техникум имени В.М. Курочкина»</c:v>
                </c:pt>
                <c:pt idx="4">
                  <c:v>ГБПОУ СО «Екатеринбургский техникум отраслевых технологий и сервиса»</c:v>
                </c:pt>
                <c:pt idx="5">
                  <c:v>ГАПОУ СО «Уральский политехнический колледж – МЦК»</c:v>
                </c:pt>
                <c:pt idx="6">
                  <c:v>Нижнетагильский машиностроительный техникум НТИ (филиала) УрФУ</c:v>
                </c:pt>
              </c:strCache>
            </c:strRef>
          </c:cat>
          <c:val>
            <c:numRef>
              <c:f>Лист1!$B$9:$B$15</c:f>
              <c:numCache>
                <c:formatCode>General</c:formatCode>
                <c:ptCount val="7"/>
                <c:pt idx="0">
                  <c:v>2</c:v>
                </c:pt>
                <c:pt idx="1">
                  <c:v>15</c:v>
                </c:pt>
                <c:pt idx="2">
                  <c:v>6</c:v>
                </c:pt>
                <c:pt idx="3">
                  <c:v>10</c:v>
                </c:pt>
                <c:pt idx="4">
                  <c:v>7</c:v>
                </c:pt>
                <c:pt idx="5">
                  <c:v>3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917-4B21-8159-6D6CA58F3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 sz="2400" b="1">
                <a:solidFill>
                  <a:srgbClr val="0070C0"/>
                </a:solidFill>
              </a:rPr>
              <a:t>Результаты ГИА-НОК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Лист1!$G$12</c:f>
              <c:strCache>
                <c:ptCount val="1"/>
                <c:pt idx="0">
                  <c:v>Всего участников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7425086915633556"/>
                  <c:y val="-4.2903349839504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784764629505194E-2"/>
                      <c:h val="4.87051296068124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256C-4EDE-83E7-18CDBB3C4139}"/>
                </c:ext>
              </c:extLst>
            </c:dLbl>
            <c:dLbl>
              <c:idx val="1"/>
              <c:layout>
                <c:manualLayout>
                  <c:x val="0.22796958440000606"/>
                  <c:y val="-4.48535021049360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6C-4EDE-83E7-18CDBB3C4139}"/>
                </c:ext>
              </c:extLst>
            </c:dLbl>
            <c:dLbl>
              <c:idx val="2"/>
              <c:layout>
                <c:manualLayout>
                  <c:x val="0.22338653044050005"/>
                  <c:y val="-4.87538066358000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6C-4EDE-83E7-18CDBB3C4139}"/>
                </c:ext>
              </c:extLst>
            </c:dLbl>
            <c:dLbl>
              <c:idx val="3"/>
              <c:layout>
                <c:manualLayout>
                  <c:x val="0.22617930639267461"/>
                  <c:y val="-5.07039589012320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6C-4EDE-83E7-18CDBB3C4139}"/>
                </c:ext>
              </c:extLst>
            </c:dLbl>
            <c:dLbl>
              <c:idx val="4"/>
              <c:layout>
                <c:manualLayout>
                  <c:x val="0.11308965319633731"/>
                  <c:y val="-4.87538066358000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56C-4EDE-83E7-18CDBB3C4139}"/>
                </c:ext>
              </c:extLst>
            </c:dLbl>
            <c:dLbl>
              <c:idx val="5"/>
              <c:layout>
                <c:manualLayout>
                  <c:x val="0.22911534788988272"/>
                  <c:y val="-4.87538066358000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56C-4EDE-83E7-18CDBB3C4139}"/>
                </c:ext>
              </c:extLst>
            </c:dLbl>
            <c:dLbl>
              <c:idx val="6"/>
              <c:layout>
                <c:manualLayout>
                  <c:x val="0.23026111137975908"/>
                  <c:y val="-4.2903349839504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56C-4EDE-83E7-18CDBB3C4139}"/>
                </c:ext>
              </c:extLst>
            </c:dLbl>
            <c:dLbl>
              <c:idx val="7"/>
              <c:layout>
                <c:manualLayout>
                  <c:x val="0.16760083981757262"/>
                  <c:y val="-5.65544156975280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6C-4EDE-83E7-18CDBB3C4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Лист1!$F$13:$F$20</c:f>
              <c:strCache>
                <c:ptCount val="8"/>
                <c:pt idx="0">
                  <c:v>Парикмахер-модельер (5 уровень квалификации)</c:v>
                </c:pt>
                <c:pt idx="1">
                  <c:v>Парикмахер (4 уровень квалификации)</c:v>
                </c:pt>
                <c:pt idx="2">
                  <c:v>Станочник широкого профиля 2-го разряда (2 уровень квалификации)</c:v>
                </c:pt>
                <c:pt idx="3">
                  <c:v>Станочник широкого профиля 3-го разряда (3 уровень квалификации)</c:v>
                </c:pt>
                <c:pt idx="4">
                  <c:v>Техник-оператор по аддитивным технологиям (4 уровень квалификации)</c:v>
                </c:pt>
                <c:pt idx="5">
                  <c:v>Сварщик дуговой сварки плавящимся электродом в защитном газе (2 уровень квалификации)</c:v>
                </c:pt>
                <c:pt idx="6">
                  <c:v>Сварщик дуговой сварки плавящимся покрытым электродом (2 уровень квалификации)</c:v>
                </c:pt>
                <c:pt idx="7">
                  <c:v>Всего</c:v>
                </c:pt>
              </c:strCache>
            </c:strRef>
          </c:cat>
          <c:val>
            <c:numRef>
              <c:f>Лист1!$G$13:$G$20</c:f>
              <c:numCache>
                <c:formatCode>General</c:formatCode>
                <c:ptCount val="8"/>
                <c:pt idx="0">
                  <c:v>15</c:v>
                </c:pt>
                <c:pt idx="1">
                  <c:v>7</c:v>
                </c:pt>
                <c:pt idx="2">
                  <c:v>2</c:v>
                </c:pt>
                <c:pt idx="3">
                  <c:v>10</c:v>
                </c:pt>
                <c:pt idx="4">
                  <c:v>3</c:v>
                </c:pt>
                <c:pt idx="5">
                  <c:v>6</c:v>
                </c:pt>
                <c:pt idx="6">
                  <c:v>5</c:v>
                </c:pt>
                <c:pt idx="7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6C-4EDE-83E7-18CDBB3C4139}"/>
            </c:ext>
          </c:extLst>
        </c:ser>
        <c:ser>
          <c:idx val="1"/>
          <c:order val="1"/>
          <c:tx>
            <c:strRef>
              <c:f>Лист1!$H$12</c:f>
              <c:strCache>
                <c:ptCount val="1"/>
                <c:pt idx="0">
                  <c:v>Успешно прошедших НОК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6C-4EDE-83E7-18CDBB3C413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6C-4EDE-83E7-18CDBB3C413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6C-4EDE-83E7-18CDBB3C413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6C-4EDE-83E7-18CDBB3C413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6C-4EDE-83E7-18CDBB3C4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Лист1!$F$13:$F$20</c:f>
              <c:strCache>
                <c:ptCount val="8"/>
                <c:pt idx="0">
                  <c:v>Парикмахер-модельер (5 уровень квалификации)</c:v>
                </c:pt>
                <c:pt idx="1">
                  <c:v>Парикмахер (4 уровень квалификации)</c:v>
                </c:pt>
                <c:pt idx="2">
                  <c:v>Станочник широкого профиля 2-го разряда (2 уровень квалификации)</c:v>
                </c:pt>
                <c:pt idx="3">
                  <c:v>Станочник широкого профиля 3-го разряда (3 уровень квалификации)</c:v>
                </c:pt>
                <c:pt idx="4">
                  <c:v>Техник-оператор по аддитивным технологиям (4 уровень квалификации)</c:v>
                </c:pt>
                <c:pt idx="5">
                  <c:v>Сварщик дуговой сварки плавящимся электродом в защитном газе (2 уровень квалификации)</c:v>
                </c:pt>
                <c:pt idx="6">
                  <c:v>Сварщик дуговой сварки плавящимся покрытым электродом (2 уровень квалификации)</c:v>
                </c:pt>
                <c:pt idx="7">
                  <c:v>Всего</c:v>
                </c:pt>
              </c:strCache>
            </c:strRef>
          </c:cat>
          <c:val>
            <c:numRef>
              <c:f>Лист1!$H$13:$H$20</c:f>
              <c:numCache>
                <c:formatCode>General</c:formatCode>
                <c:ptCount val="8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6C-4EDE-83E7-18CDBB3C4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5199056"/>
        <c:axId val="535201680"/>
      </c:barChart>
      <c:catAx>
        <c:axId val="53519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5201680"/>
        <c:crosses val="autoZero"/>
        <c:auto val="1"/>
        <c:lblAlgn val="ctr"/>
        <c:lblOffset val="100"/>
        <c:noMultiLvlLbl val="0"/>
      </c:catAx>
      <c:valAx>
        <c:axId val="53520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519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dirty="0">
                <a:solidFill>
                  <a:sysClr val="windowText" lastClr="000000"/>
                </a:solidFill>
              </a:rPr>
              <a:t>Доля правильных ответов в заданиях указанного типа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"/>
          <c:w val="0.96541913579276628"/>
          <c:h val="0.72574231372808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'Станочник широкого профиля'!$M$82</c:f>
              <c:strCache>
                <c:ptCount val="1"/>
                <c:pt idx="0">
                  <c:v>задание с открытым ответом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'Станочник широкого профиля'!$N$81</c:f>
              <c:strCache>
                <c:ptCount val="1"/>
                <c:pt idx="0">
                  <c:v>Доля правильных ответов в заданиях указанного типа</c:v>
                </c:pt>
              </c:strCache>
            </c:strRef>
          </c:cat>
          <c:val>
            <c:numRef>
              <c:f>'Станочник широкого профиля'!$N$82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E-4236-B0B5-8E0EC675DE07}"/>
            </c:ext>
          </c:extLst>
        </c:ser>
        <c:ser>
          <c:idx val="1"/>
          <c:order val="1"/>
          <c:tx>
            <c:strRef>
              <c:f>'Станочник широкого профиля'!$M$83</c:f>
              <c:strCache>
                <c:ptCount val="1"/>
                <c:pt idx="0">
                  <c:v>задание на установление последовательности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'Станочник широкого профиля'!$N$81</c:f>
              <c:strCache>
                <c:ptCount val="1"/>
                <c:pt idx="0">
                  <c:v>Доля правильных ответов в заданиях указанного типа</c:v>
                </c:pt>
              </c:strCache>
            </c:strRef>
          </c:cat>
          <c:val>
            <c:numRef>
              <c:f>'Станочник широкого профиля'!$N$83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BE-4236-B0B5-8E0EC675DE07}"/>
            </c:ext>
          </c:extLst>
        </c:ser>
        <c:ser>
          <c:idx val="2"/>
          <c:order val="2"/>
          <c:tx>
            <c:strRef>
              <c:f>'Станочник широкого профиля'!$M$84</c:f>
              <c:strCache>
                <c:ptCount val="1"/>
                <c:pt idx="0">
                  <c:v>задание на установление соответствия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'Станочник широкого профиля'!$N$81</c:f>
              <c:strCache>
                <c:ptCount val="1"/>
                <c:pt idx="0">
                  <c:v>Доля правильных ответов в заданиях указанного типа</c:v>
                </c:pt>
              </c:strCache>
            </c:strRef>
          </c:cat>
          <c:val>
            <c:numRef>
              <c:f>'Станочник широкого профиля'!$N$84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BE-4236-B0B5-8E0EC675DE07}"/>
            </c:ext>
          </c:extLst>
        </c:ser>
        <c:ser>
          <c:idx val="3"/>
          <c:order val="3"/>
          <c:tx>
            <c:strRef>
              <c:f>'Станочник широкого профиля'!$M$85</c:f>
              <c:strCache>
                <c:ptCount val="1"/>
                <c:pt idx="0">
                  <c:v>задание с выбором нескольких вариантов ответа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'Станочник широкого профиля'!$N$81</c:f>
              <c:strCache>
                <c:ptCount val="1"/>
                <c:pt idx="0">
                  <c:v>Доля правильных ответов в заданиях указанного типа</c:v>
                </c:pt>
              </c:strCache>
            </c:strRef>
          </c:cat>
          <c:val>
            <c:numRef>
              <c:f>'Станочник широкого профиля'!$N$85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BE-4236-B0B5-8E0EC675DE07}"/>
            </c:ext>
          </c:extLst>
        </c:ser>
        <c:ser>
          <c:idx val="4"/>
          <c:order val="4"/>
          <c:tx>
            <c:strRef>
              <c:f>'Станочник широкого профиля'!$M$86</c:f>
              <c:strCache>
                <c:ptCount val="1"/>
                <c:pt idx="0">
                  <c:v>задание с выбором одного варианта ответа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'Станочник широкого профиля'!$N$81</c:f>
              <c:strCache>
                <c:ptCount val="1"/>
                <c:pt idx="0">
                  <c:v>Доля правильных ответов в заданиях указанного типа</c:v>
                </c:pt>
              </c:strCache>
            </c:strRef>
          </c:cat>
          <c:val>
            <c:numRef>
              <c:f>'Станочник широкого профиля'!$N$86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BE-4236-B0B5-8E0EC675DE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4864896"/>
        <c:axId val="225390976"/>
      </c:barChart>
      <c:catAx>
        <c:axId val="224864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5390976"/>
        <c:crosses val="autoZero"/>
        <c:auto val="1"/>
        <c:lblAlgn val="ctr"/>
        <c:lblOffset val="100"/>
        <c:noMultiLvlLbl val="0"/>
      </c:catAx>
      <c:valAx>
        <c:axId val="225390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2486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1D7D6-F05F-4A5E-B62A-65DC6662FE8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051911-5A97-46E5-8A05-A4EDBA93F567}">
      <dgm:prSet phldrT="[Текст]" custT="1"/>
      <dgm:spPr/>
      <dgm:t>
        <a:bodyPr/>
        <a:lstStyle/>
        <a:p>
          <a:r>
            <a:rPr lang="ru-RU" sz="3200" dirty="0">
              <a:latin typeface="Bookman Old Style" panose="02050604050505020204" pitchFamily="18" charset="0"/>
            </a:rPr>
            <a:t>ПС</a:t>
          </a:r>
        </a:p>
      </dgm:t>
    </dgm:pt>
    <dgm:pt modelId="{C495AD71-5E7A-4604-AE41-03F6B6C5721D}" type="parTrans" cxnId="{BE1293CB-27C2-4749-BB29-923032CE0674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42EE990B-6614-4D51-8AC3-E512D359A129}" type="sibTrans" cxnId="{BE1293CB-27C2-4749-BB29-923032CE0674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F54F4950-21FE-4284-9737-A65FEC30D93A}">
      <dgm:prSet phldrT="[Текст]" custT="1"/>
      <dgm:spPr/>
      <dgm:t>
        <a:bodyPr/>
        <a:lstStyle/>
        <a:p>
          <a:r>
            <a:rPr lang="ru-RU" sz="3200" dirty="0">
              <a:latin typeface="Bookman Old Style" panose="02050604050505020204" pitchFamily="18" charset="0"/>
            </a:rPr>
            <a:t>ФГОС</a:t>
          </a:r>
        </a:p>
      </dgm:t>
    </dgm:pt>
    <dgm:pt modelId="{3EA1CE85-CEDE-4DED-9159-09D7578B33AE}" type="parTrans" cxnId="{F82BD6EF-7CCB-44E6-8510-F92AA0D912E4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76D10677-035E-4177-9A07-AE972C2D5627}" type="sibTrans" cxnId="{F82BD6EF-7CCB-44E6-8510-F92AA0D912E4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1B6208BE-FFA8-4D96-BBFF-600F23D05E21}">
      <dgm:prSet phldrT="[Текст]" custT="1"/>
      <dgm:spPr/>
      <dgm:t>
        <a:bodyPr/>
        <a:lstStyle/>
        <a:p>
          <a:r>
            <a:rPr lang="ru-RU" sz="3200" dirty="0">
              <a:latin typeface="Bookman Old Style" panose="02050604050505020204" pitchFamily="18" charset="0"/>
            </a:rPr>
            <a:t>ОП</a:t>
          </a:r>
        </a:p>
      </dgm:t>
    </dgm:pt>
    <dgm:pt modelId="{B07F61A0-1B5F-46C9-BB43-B5D2D4BD2760}" type="parTrans" cxnId="{A018D6C2-D832-4442-8BAF-0875A516FC03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3D25C5A7-88B6-48BC-BBBC-860DB791B9B3}" type="sibTrans" cxnId="{A018D6C2-D832-4442-8BAF-0875A516FC03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3967B852-017B-4083-8D31-83B317267CE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>
              <a:latin typeface="Bookman Old Style" panose="02050604050505020204" pitchFamily="18" charset="0"/>
            </a:rPr>
            <a:t>Оценка освоения ОП</a:t>
          </a:r>
        </a:p>
      </dgm:t>
    </dgm:pt>
    <dgm:pt modelId="{FE65B0ED-D332-42A8-B83C-B9E65B6F8DC4}" type="parTrans" cxnId="{189FE306-98D6-4C19-AEEA-ACCD956524B3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BF1728E5-B416-4734-A531-F169115D97D3}" type="sibTrans" cxnId="{189FE306-98D6-4C19-AEEA-ACCD956524B3}">
      <dgm:prSet/>
      <dgm:spPr/>
      <dgm:t>
        <a:bodyPr/>
        <a:lstStyle/>
        <a:p>
          <a:endParaRPr lang="ru-RU" sz="1400">
            <a:latin typeface="Bookman Old Style" panose="02050604050505020204" pitchFamily="18" charset="0"/>
          </a:endParaRPr>
        </a:p>
      </dgm:t>
    </dgm:pt>
    <dgm:pt modelId="{A86E5629-BFD4-4738-B1E9-B6975114E04F}" type="pres">
      <dgm:prSet presAssocID="{5A81D7D6-F05F-4A5E-B62A-65DC6662FE85}" presName="cycle" presStyleCnt="0">
        <dgm:presLayoutVars>
          <dgm:dir/>
          <dgm:resizeHandles val="exact"/>
        </dgm:presLayoutVars>
      </dgm:prSet>
      <dgm:spPr/>
    </dgm:pt>
    <dgm:pt modelId="{8CCF205D-9137-4908-8F59-4CF2D3AE0BE2}" type="pres">
      <dgm:prSet presAssocID="{17051911-5A97-46E5-8A05-A4EDBA93F567}" presName="node" presStyleLbl="node1" presStyleIdx="0" presStyleCnt="4">
        <dgm:presLayoutVars>
          <dgm:bulletEnabled val="1"/>
        </dgm:presLayoutVars>
      </dgm:prSet>
      <dgm:spPr/>
    </dgm:pt>
    <dgm:pt modelId="{863B5CD2-D822-4561-AB2D-894D152E5CA9}" type="pres">
      <dgm:prSet presAssocID="{17051911-5A97-46E5-8A05-A4EDBA93F567}" presName="spNode" presStyleCnt="0"/>
      <dgm:spPr/>
    </dgm:pt>
    <dgm:pt modelId="{58BE7BC4-573A-4722-BE30-30BBB0F77EE3}" type="pres">
      <dgm:prSet presAssocID="{42EE990B-6614-4D51-8AC3-E512D359A129}" presName="sibTrans" presStyleLbl="sibTrans1D1" presStyleIdx="0" presStyleCnt="4"/>
      <dgm:spPr/>
    </dgm:pt>
    <dgm:pt modelId="{DF847F33-1C6E-4250-988B-DF09B5C8900C}" type="pres">
      <dgm:prSet presAssocID="{F54F4950-21FE-4284-9737-A65FEC30D93A}" presName="node" presStyleLbl="node1" presStyleIdx="1" presStyleCnt="4">
        <dgm:presLayoutVars>
          <dgm:bulletEnabled val="1"/>
        </dgm:presLayoutVars>
      </dgm:prSet>
      <dgm:spPr/>
    </dgm:pt>
    <dgm:pt modelId="{82ECFEE8-5DCB-4FB0-9660-6115EF9C7069}" type="pres">
      <dgm:prSet presAssocID="{F54F4950-21FE-4284-9737-A65FEC30D93A}" presName="spNode" presStyleCnt="0"/>
      <dgm:spPr/>
    </dgm:pt>
    <dgm:pt modelId="{17C4068F-021B-4260-BA57-867F2F7609DD}" type="pres">
      <dgm:prSet presAssocID="{76D10677-035E-4177-9A07-AE972C2D5627}" presName="sibTrans" presStyleLbl="sibTrans1D1" presStyleIdx="1" presStyleCnt="4"/>
      <dgm:spPr/>
    </dgm:pt>
    <dgm:pt modelId="{4F6B627D-F6EC-44FA-9760-D6953D26B0C6}" type="pres">
      <dgm:prSet presAssocID="{1B6208BE-FFA8-4D96-BBFF-600F23D05E21}" presName="node" presStyleLbl="node1" presStyleIdx="2" presStyleCnt="4">
        <dgm:presLayoutVars>
          <dgm:bulletEnabled val="1"/>
        </dgm:presLayoutVars>
      </dgm:prSet>
      <dgm:spPr/>
    </dgm:pt>
    <dgm:pt modelId="{819EDBC6-EC8F-4253-A4B0-B56206CE2333}" type="pres">
      <dgm:prSet presAssocID="{1B6208BE-FFA8-4D96-BBFF-600F23D05E21}" presName="spNode" presStyleCnt="0"/>
      <dgm:spPr/>
    </dgm:pt>
    <dgm:pt modelId="{87E0FCF6-3DA5-4744-8936-A310EB4676BE}" type="pres">
      <dgm:prSet presAssocID="{3D25C5A7-88B6-48BC-BBBC-860DB791B9B3}" presName="sibTrans" presStyleLbl="sibTrans1D1" presStyleIdx="2" presStyleCnt="4"/>
      <dgm:spPr/>
    </dgm:pt>
    <dgm:pt modelId="{12850655-AEA9-4FE1-9C24-8B4DE50A10C6}" type="pres">
      <dgm:prSet presAssocID="{3967B852-017B-4083-8D31-83B317267CE5}" presName="node" presStyleLbl="node1" presStyleIdx="3" presStyleCnt="4">
        <dgm:presLayoutVars>
          <dgm:bulletEnabled val="1"/>
        </dgm:presLayoutVars>
      </dgm:prSet>
      <dgm:spPr/>
    </dgm:pt>
    <dgm:pt modelId="{D92438C1-0C49-49E0-BF43-9FCECB28184E}" type="pres">
      <dgm:prSet presAssocID="{3967B852-017B-4083-8D31-83B317267CE5}" presName="spNode" presStyleCnt="0"/>
      <dgm:spPr/>
    </dgm:pt>
    <dgm:pt modelId="{366136AD-E18C-46C5-BAEA-71CCC2906C29}" type="pres">
      <dgm:prSet presAssocID="{BF1728E5-B416-4734-A531-F169115D97D3}" presName="sibTrans" presStyleLbl="sibTrans1D1" presStyleIdx="3" presStyleCnt="4"/>
      <dgm:spPr/>
    </dgm:pt>
  </dgm:ptLst>
  <dgm:cxnLst>
    <dgm:cxn modelId="{189FE306-98D6-4C19-AEEA-ACCD956524B3}" srcId="{5A81D7D6-F05F-4A5E-B62A-65DC6662FE85}" destId="{3967B852-017B-4083-8D31-83B317267CE5}" srcOrd="3" destOrd="0" parTransId="{FE65B0ED-D332-42A8-B83C-B9E65B6F8DC4}" sibTransId="{BF1728E5-B416-4734-A531-F169115D97D3}"/>
    <dgm:cxn modelId="{24120843-8F49-4331-BC82-9ADC581E6A96}" type="presOf" srcId="{5A81D7D6-F05F-4A5E-B62A-65DC6662FE85}" destId="{A86E5629-BFD4-4738-B1E9-B6975114E04F}" srcOrd="0" destOrd="0" presId="urn:microsoft.com/office/officeart/2005/8/layout/cycle5"/>
    <dgm:cxn modelId="{77AABD44-AAA1-4519-9797-275298A76396}" type="presOf" srcId="{42EE990B-6614-4D51-8AC3-E512D359A129}" destId="{58BE7BC4-573A-4722-BE30-30BBB0F77EE3}" srcOrd="0" destOrd="0" presId="urn:microsoft.com/office/officeart/2005/8/layout/cycle5"/>
    <dgm:cxn modelId="{8FBA0D57-E8EB-4D41-AF93-EA7347DABC00}" type="presOf" srcId="{3967B852-017B-4083-8D31-83B317267CE5}" destId="{12850655-AEA9-4FE1-9C24-8B4DE50A10C6}" srcOrd="0" destOrd="0" presId="urn:microsoft.com/office/officeart/2005/8/layout/cycle5"/>
    <dgm:cxn modelId="{68C1B279-CD4F-4496-8B8C-2C06EDD94CB5}" type="presOf" srcId="{3D25C5A7-88B6-48BC-BBBC-860DB791B9B3}" destId="{87E0FCF6-3DA5-4744-8936-A310EB4676BE}" srcOrd="0" destOrd="0" presId="urn:microsoft.com/office/officeart/2005/8/layout/cycle5"/>
    <dgm:cxn modelId="{95CE2E8A-52F9-491C-82D8-48D6C780CB44}" type="presOf" srcId="{F54F4950-21FE-4284-9737-A65FEC30D93A}" destId="{DF847F33-1C6E-4250-988B-DF09B5C8900C}" srcOrd="0" destOrd="0" presId="urn:microsoft.com/office/officeart/2005/8/layout/cycle5"/>
    <dgm:cxn modelId="{A018D6C2-D832-4442-8BAF-0875A516FC03}" srcId="{5A81D7D6-F05F-4A5E-B62A-65DC6662FE85}" destId="{1B6208BE-FFA8-4D96-BBFF-600F23D05E21}" srcOrd="2" destOrd="0" parTransId="{B07F61A0-1B5F-46C9-BB43-B5D2D4BD2760}" sibTransId="{3D25C5A7-88B6-48BC-BBBC-860DB791B9B3}"/>
    <dgm:cxn modelId="{BE1293CB-27C2-4749-BB29-923032CE0674}" srcId="{5A81D7D6-F05F-4A5E-B62A-65DC6662FE85}" destId="{17051911-5A97-46E5-8A05-A4EDBA93F567}" srcOrd="0" destOrd="0" parTransId="{C495AD71-5E7A-4604-AE41-03F6B6C5721D}" sibTransId="{42EE990B-6614-4D51-8AC3-E512D359A129}"/>
    <dgm:cxn modelId="{3FB521E0-C959-4A3F-B981-A5822DB4ABF2}" type="presOf" srcId="{1B6208BE-FFA8-4D96-BBFF-600F23D05E21}" destId="{4F6B627D-F6EC-44FA-9760-D6953D26B0C6}" srcOrd="0" destOrd="0" presId="urn:microsoft.com/office/officeart/2005/8/layout/cycle5"/>
    <dgm:cxn modelId="{364661E4-0A43-432E-A628-8FCD82EA14F1}" type="presOf" srcId="{BF1728E5-B416-4734-A531-F169115D97D3}" destId="{366136AD-E18C-46C5-BAEA-71CCC2906C29}" srcOrd="0" destOrd="0" presId="urn:microsoft.com/office/officeart/2005/8/layout/cycle5"/>
    <dgm:cxn modelId="{34A708E8-25F2-4A46-820F-E005C6F59E47}" type="presOf" srcId="{17051911-5A97-46E5-8A05-A4EDBA93F567}" destId="{8CCF205D-9137-4908-8F59-4CF2D3AE0BE2}" srcOrd="0" destOrd="0" presId="urn:microsoft.com/office/officeart/2005/8/layout/cycle5"/>
    <dgm:cxn modelId="{F82BD6EF-7CCB-44E6-8510-F92AA0D912E4}" srcId="{5A81D7D6-F05F-4A5E-B62A-65DC6662FE85}" destId="{F54F4950-21FE-4284-9737-A65FEC30D93A}" srcOrd="1" destOrd="0" parTransId="{3EA1CE85-CEDE-4DED-9159-09D7578B33AE}" sibTransId="{76D10677-035E-4177-9A07-AE972C2D5627}"/>
    <dgm:cxn modelId="{F5EF3FF2-2D2F-47B6-A135-9F4548A1BDA5}" type="presOf" srcId="{76D10677-035E-4177-9A07-AE972C2D5627}" destId="{17C4068F-021B-4260-BA57-867F2F7609DD}" srcOrd="0" destOrd="0" presId="urn:microsoft.com/office/officeart/2005/8/layout/cycle5"/>
    <dgm:cxn modelId="{5A4A8EE4-95FD-44E9-BB65-CD4D1446F728}" type="presParOf" srcId="{A86E5629-BFD4-4738-B1E9-B6975114E04F}" destId="{8CCF205D-9137-4908-8F59-4CF2D3AE0BE2}" srcOrd="0" destOrd="0" presId="urn:microsoft.com/office/officeart/2005/8/layout/cycle5"/>
    <dgm:cxn modelId="{21C7834F-297C-4BF0-B4A1-965E4E0E301C}" type="presParOf" srcId="{A86E5629-BFD4-4738-B1E9-B6975114E04F}" destId="{863B5CD2-D822-4561-AB2D-894D152E5CA9}" srcOrd="1" destOrd="0" presId="urn:microsoft.com/office/officeart/2005/8/layout/cycle5"/>
    <dgm:cxn modelId="{71A3555D-9252-44AB-99CF-CE3BAC7EED92}" type="presParOf" srcId="{A86E5629-BFD4-4738-B1E9-B6975114E04F}" destId="{58BE7BC4-573A-4722-BE30-30BBB0F77EE3}" srcOrd="2" destOrd="0" presId="urn:microsoft.com/office/officeart/2005/8/layout/cycle5"/>
    <dgm:cxn modelId="{BE562F01-3CB6-4053-8C39-D15446C38806}" type="presParOf" srcId="{A86E5629-BFD4-4738-B1E9-B6975114E04F}" destId="{DF847F33-1C6E-4250-988B-DF09B5C8900C}" srcOrd="3" destOrd="0" presId="urn:microsoft.com/office/officeart/2005/8/layout/cycle5"/>
    <dgm:cxn modelId="{2B80F99F-921D-4E7A-ABBC-85E30EFE05EE}" type="presParOf" srcId="{A86E5629-BFD4-4738-B1E9-B6975114E04F}" destId="{82ECFEE8-5DCB-4FB0-9660-6115EF9C7069}" srcOrd="4" destOrd="0" presId="urn:microsoft.com/office/officeart/2005/8/layout/cycle5"/>
    <dgm:cxn modelId="{BF8F1E52-0BCB-4A59-A35D-007E34FB28E9}" type="presParOf" srcId="{A86E5629-BFD4-4738-B1E9-B6975114E04F}" destId="{17C4068F-021B-4260-BA57-867F2F7609DD}" srcOrd="5" destOrd="0" presId="urn:microsoft.com/office/officeart/2005/8/layout/cycle5"/>
    <dgm:cxn modelId="{2319AC7D-59C4-4D36-9B06-DAD294566795}" type="presParOf" srcId="{A86E5629-BFD4-4738-B1E9-B6975114E04F}" destId="{4F6B627D-F6EC-44FA-9760-D6953D26B0C6}" srcOrd="6" destOrd="0" presId="urn:microsoft.com/office/officeart/2005/8/layout/cycle5"/>
    <dgm:cxn modelId="{4A74F353-A069-4087-A0DA-17EEE96EF227}" type="presParOf" srcId="{A86E5629-BFD4-4738-B1E9-B6975114E04F}" destId="{819EDBC6-EC8F-4253-A4B0-B56206CE2333}" srcOrd="7" destOrd="0" presId="urn:microsoft.com/office/officeart/2005/8/layout/cycle5"/>
    <dgm:cxn modelId="{0628DBB7-1B26-4E2F-9BEE-3259E9576BB0}" type="presParOf" srcId="{A86E5629-BFD4-4738-B1E9-B6975114E04F}" destId="{87E0FCF6-3DA5-4744-8936-A310EB4676BE}" srcOrd="8" destOrd="0" presId="urn:microsoft.com/office/officeart/2005/8/layout/cycle5"/>
    <dgm:cxn modelId="{C82B3F60-FAF2-4B87-B2C1-CCD0BB14003C}" type="presParOf" srcId="{A86E5629-BFD4-4738-B1E9-B6975114E04F}" destId="{12850655-AEA9-4FE1-9C24-8B4DE50A10C6}" srcOrd="9" destOrd="0" presId="urn:microsoft.com/office/officeart/2005/8/layout/cycle5"/>
    <dgm:cxn modelId="{82A1E2A5-43B9-4E74-BA52-14DF1A1C15AB}" type="presParOf" srcId="{A86E5629-BFD4-4738-B1E9-B6975114E04F}" destId="{D92438C1-0C49-49E0-BF43-9FCECB28184E}" srcOrd="10" destOrd="0" presId="urn:microsoft.com/office/officeart/2005/8/layout/cycle5"/>
    <dgm:cxn modelId="{38E1ACCF-5D84-4135-A740-3CA0C7AEC7D4}" type="presParOf" srcId="{A86E5629-BFD4-4738-B1E9-B6975114E04F}" destId="{366136AD-E18C-46C5-BAEA-71CCC2906C2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C7E9E-4DF4-4C01-9333-99A5F291DA6F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81C0C0-F4EE-4DEE-AF6A-B5F1E563B2C1}">
      <dgm:prSet custT="1"/>
      <dgm:spPr/>
      <dgm:t>
        <a:bodyPr/>
        <a:lstStyle/>
        <a:p>
          <a:r>
            <a:rPr lang="ru-RU" sz="1800" b="1" baseline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rPr>
            <a:t>ГБПОУ СО «Екатеринбургский политехникум»</a:t>
          </a:r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A2ECA7E5-A0F7-4B57-8C28-477A4EAE9B6B}" type="parTrans" cxnId="{68D5CEC0-2490-4578-B008-CFDC842BB5A4}">
      <dgm:prSet/>
      <dgm:spPr/>
      <dgm:t>
        <a:bodyPr/>
        <a:lstStyle/>
        <a:p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7C477AB6-395F-45E7-B7DF-007DBBF7D827}" type="sibTrans" cxnId="{68D5CEC0-2490-4578-B008-CFDC842BB5A4}">
      <dgm:prSet/>
      <dgm:spPr/>
      <dgm:t>
        <a:bodyPr/>
        <a:lstStyle/>
        <a:p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68DD8C76-40ED-4D5F-8B5B-80C496D0C606}">
      <dgm:prSet custT="1"/>
      <dgm:spPr/>
      <dgm:t>
        <a:bodyPr/>
        <a:lstStyle/>
        <a:p>
          <a:r>
            <a:rPr lang="ru-RU" sz="1800" b="1" baseline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rPr>
            <a:t>ГБПОУ СО «Уральский колледж бизнеса, управления и технологии красоты»</a:t>
          </a:r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8B240C59-4E15-49B2-8B30-D76AA88C61E0}" type="parTrans" cxnId="{A3A07CC3-9AD8-4919-9A46-AE65C78ECFC2}">
      <dgm:prSet/>
      <dgm:spPr/>
      <dgm:t>
        <a:bodyPr/>
        <a:lstStyle/>
        <a:p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FAA93195-8343-4237-9436-6A0CFA43B199}" type="sibTrans" cxnId="{A3A07CC3-9AD8-4919-9A46-AE65C78ECFC2}">
      <dgm:prSet/>
      <dgm:spPr/>
      <dgm:t>
        <a:bodyPr/>
        <a:lstStyle/>
        <a:p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D25DB0FF-69FD-42E8-A016-5D48C5DD0D6D}">
      <dgm:prSet custT="1"/>
      <dgm:spPr/>
      <dgm:t>
        <a:bodyPr/>
        <a:lstStyle/>
        <a:p>
          <a:r>
            <a:rPr lang="ru-RU" sz="1800" b="1" baseline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rPr>
            <a:t>ГАПОУ Свердловской области «Первоуральский политехникум»</a:t>
          </a:r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5889AC0B-F91A-4843-B749-FC67F58EDEFB}" type="parTrans" cxnId="{45A8BAB9-E052-4AE2-BA6B-42E1C7CB97B7}">
      <dgm:prSet/>
      <dgm:spPr/>
      <dgm:t>
        <a:bodyPr/>
        <a:lstStyle/>
        <a:p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D2FC8D71-ED90-409B-91E9-B1D8AF370699}" type="sibTrans" cxnId="{45A8BAB9-E052-4AE2-BA6B-42E1C7CB97B7}">
      <dgm:prSet/>
      <dgm:spPr/>
      <dgm:t>
        <a:bodyPr/>
        <a:lstStyle/>
        <a:p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85200E07-E821-4951-B153-CDDBABC329BE}">
      <dgm:prSet custT="1"/>
      <dgm:spPr/>
      <dgm:t>
        <a:bodyPr/>
        <a:lstStyle/>
        <a:p>
          <a:r>
            <a:rPr lang="ru-RU" sz="1750" b="1" baseline="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rPr>
            <a:t>ГАПАОУ СО «Екатеринбургский промышленно-технологический техникум имени </a:t>
          </a:r>
        </a:p>
        <a:p>
          <a:r>
            <a:rPr lang="ru-RU" sz="1750" b="1" baseline="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rPr>
            <a:t>В.М. Курочкина»</a:t>
          </a:r>
          <a:endParaRPr lang="ru-RU" sz="1750" b="1" dirty="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96660EF1-2859-4BAA-A735-74983270F47F}" type="parTrans" cxnId="{9D67D9C1-2EBF-4EDA-8433-6AED263A2647}">
      <dgm:prSet/>
      <dgm:spPr/>
      <dgm:t>
        <a:bodyPr/>
        <a:lstStyle/>
        <a:p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5ABA7A7F-5B68-46A0-A27C-8AF642DF0025}" type="sibTrans" cxnId="{9D67D9C1-2EBF-4EDA-8433-6AED263A2647}">
      <dgm:prSet/>
      <dgm:spPr/>
      <dgm:t>
        <a:bodyPr/>
        <a:lstStyle/>
        <a:p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49FD65F6-23C0-43F3-9290-65352B18F7DF}">
      <dgm:prSet custT="1"/>
      <dgm:spPr/>
      <dgm:t>
        <a:bodyPr/>
        <a:lstStyle/>
        <a:p>
          <a:r>
            <a:rPr lang="ru-RU" sz="1800" b="1" baseline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rPr>
            <a:t>ГБПОУ СО «Екатеринбургский техникум отраслевых технологий и сервиса»</a:t>
          </a:r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94E5FFE7-9709-4424-BD8A-2509BBE72C8D}" type="parTrans" cxnId="{5AA0C524-F929-4869-9084-D8542DCFA699}">
      <dgm:prSet/>
      <dgm:spPr/>
      <dgm:t>
        <a:bodyPr/>
        <a:lstStyle/>
        <a:p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772B4011-1CEC-4BD0-AF25-949824092F13}" type="sibTrans" cxnId="{5AA0C524-F929-4869-9084-D8542DCFA699}">
      <dgm:prSet/>
      <dgm:spPr/>
      <dgm:t>
        <a:bodyPr/>
        <a:lstStyle/>
        <a:p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004AD008-1C61-45B4-A52B-96CE5EADB86D}">
      <dgm:prSet custT="1"/>
      <dgm:spPr/>
      <dgm:t>
        <a:bodyPr/>
        <a:lstStyle/>
        <a:p>
          <a:r>
            <a:rPr lang="ru-RU" sz="1800" b="1" baseline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rPr>
            <a:t>ГАПОУ СО «Уральский политехнический колледж – МЦК»</a:t>
          </a:r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E3427A68-A746-41E2-A795-FB82C611ACD2}" type="parTrans" cxnId="{ECFBC1BA-811B-4C9F-A36C-911821294F9B}">
      <dgm:prSet/>
      <dgm:spPr/>
      <dgm:t>
        <a:bodyPr/>
        <a:lstStyle/>
        <a:p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3CB02FFA-FCB9-499A-A41F-D1FDE97BEAE5}" type="sibTrans" cxnId="{ECFBC1BA-811B-4C9F-A36C-911821294F9B}">
      <dgm:prSet/>
      <dgm:spPr/>
      <dgm:t>
        <a:bodyPr/>
        <a:lstStyle/>
        <a:p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538EB1B1-BA94-4536-A819-42367F373B61}">
      <dgm:prSet custT="1"/>
      <dgm:spPr/>
      <dgm:t>
        <a:bodyPr/>
        <a:lstStyle/>
        <a:p>
          <a:r>
            <a:rPr lang="ru-RU" sz="1800" b="1" baseline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rPr>
            <a:t>Нижнетагильский машиностроительный техникум НТИ (филиала) УрФУ</a:t>
          </a:r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0ED28E6C-4FC3-4245-AC9D-24E52659F395}" type="parTrans" cxnId="{94E4B0DF-B42E-4977-9FD4-18A75BCD0F00}">
      <dgm:prSet/>
      <dgm:spPr/>
      <dgm:t>
        <a:bodyPr/>
        <a:lstStyle/>
        <a:p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CC5D8789-C3B9-4BBC-A901-EE146808500A}" type="sibTrans" cxnId="{94E4B0DF-B42E-4977-9FD4-18A75BCD0F00}">
      <dgm:prSet/>
      <dgm:spPr/>
      <dgm:t>
        <a:bodyPr/>
        <a:lstStyle/>
        <a:p>
          <a:endParaRPr lang="ru-RU" sz="1800" b="1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A52C28C9-FA97-469F-87E0-8AD6FB5DEFD8}" type="pres">
      <dgm:prSet presAssocID="{2DDC7E9E-4DF4-4C01-9333-99A5F291DA6F}" presName="linear" presStyleCnt="0">
        <dgm:presLayoutVars>
          <dgm:animLvl val="lvl"/>
          <dgm:resizeHandles val="exact"/>
        </dgm:presLayoutVars>
      </dgm:prSet>
      <dgm:spPr/>
    </dgm:pt>
    <dgm:pt modelId="{4D149B14-DF09-4418-AAD3-44049906CBE5}" type="pres">
      <dgm:prSet presAssocID="{F881C0C0-F4EE-4DEE-AF6A-B5F1E563B2C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769D49A-5D8B-4309-9B37-8F126F6E83A7}" type="pres">
      <dgm:prSet presAssocID="{7C477AB6-395F-45E7-B7DF-007DBBF7D827}" presName="spacer" presStyleCnt="0"/>
      <dgm:spPr/>
    </dgm:pt>
    <dgm:pt modelId="{B991816C-8A2D-4884-93A0-0831C9F9C678}" type="pres">
      <dgm:prSet presAssocID="{68DD8C76-40ED-4D5F-8B5B-80C496D0C60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EE6EBB4-19D5-4C7C-8D1B-79501DFB8136}" type="pres">
      <dgm:prSet presAssocID="{FAA93195-8343-4237-9436-6A0CFA43B199}" presName="spacer" presStyleCnt="0"/>
      <dgm:spPr/>
    </dgm:pt>
    <dgm:pt modelId="{B4C6B77A-2BDC-43D1-AD66-46FED1F9032D}" type="pres">
      <dgm:prSet presAssocID="{D25DB0FF-69FD-42E8-A016-5D48C5DD0D6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563BB2C-8FDF-4C57-ABD9-C2F9DC379995}" type="pres">
      <dgm:prSet presAssocID="{D2FC8D71-ED90-409B-91E9-B1D8AF370699}" presName="spacer" presStyleCnt="0"/>
      <dgm:spPr/>
    </dgm:pt>
    <dgm:pt modelId="{6E2B84B7-8597-4869-9369-D2638808E82A}" type="pres">
      <dgm:prSet presAssocID="{85200E07-E821-4951-B153-CDDBABC329B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20CD66F-A02D-4E8F-A300-73A360B527CC}" type="pres">
      <dgm:prSet presAssocID="{5ABA7A7F-5B68-46A0-A27C-8AF642DF0025}" presName="spacer" presStyleCnt="0"/>
      <dgm:spPr/>
    </dgm:pt>
    <dgm:pt modelId="{6A440C32-BA8D-47B7-BD3E-3A5D4A1269EF}" type="pres">
      <dgm:prSet presAssocID="{49FD65F6-23C0-43F3-9290-65352B18F7D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6A0F5F1-540C-45D9-B068-B85CAB1A0557}" type="pres">
      <dgm:prSet presAssocID="{772B4011-1CEC-4BD0-AF25-949824092F13}" presName="spacer" presStyleCnt="0"/>
      <dgm:spPr/>
    </dgm:pt>
    <dgm:pt modelId="{D35D4171-C7B3-475C-A834-8494D717D103}" type="pres">
      <dgm:prSet presAssocID="{004AD008-1C61-45B4-A52B-96CE5EADB86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F0A52B0-EC40-4C89-8CA5-B1D45B1CC783}" type="pres">
      <dgm:prSet presAssocID="{3CB02FFA-FCB9-499A-A41F-D1FDE97BEAE5}" presName="spacer" presStyleCnt="0"/>
      <dgm:spPr/>
    </dgm:pt>
    <dgm:pt modelId="{AE0113BC-C96F-4C2D-BF42-629585FF2011}" type="pres">
      <dgm:prSet presAssocID="{538EB1B1-BA94-4536-A819-42367F373B6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DC70D1B-8F57-4197-9D95-CEDD5998E20C}" type="presOf" srcId="{49FD65F6-23C0-43F3-9290-65352B18F7DF}" destId="{6A440C32-BA8D-47B7-BD3E-3A5D4A1269EF}" srcOrd="0" destOrd="0" presId="urn:microsoft.com/office/officeart/2005/8/layout/vList2"/>
    <dgm:cxn modelId="{5AA0C524-F929-4869-9084-D8542DCFA699}" srcId="{2DDC7E9E-4DF4-4C01-9333-99A5F291DA6F}" destId="{49FD65F6-23C0-43F3-9290-65352B18F7DF}" srcOrd="4" destOrd="0" parTransId="{94E5FFE7-9709-4424-BD8A-2509BBE72C8D}" sibTransId="{772B4011-1CEC-4BD0-AF25-949824092F13}"/>
    <dgm:cxn modelId="{4E7C8572-A96F-4E6E-B739-05C8E4DBDA5C}" type="presOf" srcId="{004AD008-1C61-45B4-A52B-96CE5EADB86D}" destId="{D35D4171-C7B3-475C-A834-8494D717D103}" srcOrd="0" destOrd="0" presId="urn:microsoft.com/office/officeart/2005/8/layout/vList2"/>
    <dgm:cxn modelId="{B6D24D53-73D4-48DE-A60D-F174ADCE09FE}" type="presOf" srcId="{68DD8C76-40ED-4D5F-8B5B-80C496D0C606}" destId="{B991816C-8A2D-4884-93A0-0831C9F9C678}" srcOrd="0" destOrd="0" presId="urn:microsoft.com/office/officeart/2005/8/layout/vList2"/>
    <dgm:cxn modelId="{8E4C257F-9160-429D-9440-F73C19DEB8E2}" type="presOf" srcId="{538EB1B1-BA94-4536-A819-42367F373B61}" destId="{AE0113BC-C96F-4C2D-BF42-629585FF2011}" srcOrd="0" destOrd="0" presId="urn:microsoft.com/office/officeart/2005/8/layout/vList2"/>
    <dgm:cxn modelId="{9733CC86-03E1-4FC0-9E25-C78CA6C4792D}" type="presOf" srcId="{D25DB0FF-69FD-42E8-A016-5D48C5DD0D6D}" destId="{B4C6B77A-2BDC-43D1-AD66-46FED1F9032D}" srcOrd="0" destOrd="0" presId="urn:microsoft.com/office/officeart/2005/8/layout/vList2"/>
    <dgm:cxn modelId="{45A8BAB9-E052-4AE2-BA6B-42E1C7CB97B7}" srcId="{2DDC7E9E-4DF4-4C01-9333-99A5F291DA6F}" destId="{D25DB0FF-69FD-42E8-A016-5D48C5DD0D6D}" srcOrd="2" destOrd="0" parTransId="{5889AC0B-F91A-4843-B749-FC67F58EDEFB}" sibTransId="{D2FC8D71-ED90-409B-91E9-B1D8AF370699}"/>
    <dgm:cxn modelId="{ECFBC1BA-811B-4C9F-A36C-911821294F9B}" srcId="{2DDC7E9E-4DF4-4C01-9333-99A5F291DA6F}" destId="{004AD008-1C61-45B4-A52B-96CE5EADB86D}" srcOrd="5" destOrd="0" parTransId="{E3427A68-A746-41E2-A795-FB82C611ACD2}" sibTransId="{3CB02FFA-FCB9-499A-A41F-D1FDE97BEAE5}"/>
    <dgm:cxn modelId="{68D5CEC0-2490-4578-B008-CFDC842BB5A4}" srcId="{2DDC7E9E-4DF4-4C01-9333-99A5F291DA6F}" destId="{F881C0C0-F4EE-4DEE-AF6A-B5F1E563B2C1}" srcOrd="0" destOrd="0" parTransId="{A2ECA7E5-A0F7-4B57-8C28-477A4EAE9B6B}" sibTransId="{7C477AB6-395F-45E7-B7DF-007DBBF7D827}"/>
    <dgm:cxn modelId="{9D67D9C1-2EBF-4EDA-8433-6AED263A2647}" srcId="{2DDC7E9E-4DF4-4C01-9333-99A5F291DA6F}" destId="{85200E07-E821-4951-B153-CDDBABC329BE}" srcOrd="3" destOrd="0" parTransId="{96660EF1-2859-4BAA-A735-74983270F47F}" sibTransId="{5ABA7A7F-5B68-46A0-A27C-8AF642DF0025}"/>
    <dgm:cxn modelId="{A3A07CC3-9AD8-4919-9A46-AE65C78ECFC2}" srcId="{2DDC7E9E-4DF4-4C01-9333-99A5F291DA6F}" destId="{68DD8C76-40ED-4D5F-8B5B-80C496D0C606}" srcOrd="1" destOrd="0" parTransId="{8B240C59-4E15-49B2-8B30-D76AA88C61E0}" sibTransId="{FAA93195-8343-4237-9436-6A0CFA43B199}"/>
    <dgm:cxn modelId="{BC9CF4CA-4CD5-467C-9123-952AB4042BAA}" type="presOf" srcId="{85200E07-E821-4951-B153-CDDBABC329BE}" destId="{6E2B84B7-8597-4869-9369-D2638808E82A}" srcOrd="0" destOrd="0" presId="urn:microsoft.com/office/officeart/2005/8/layout/vList2"/>
    <dgm:cxn modelId="{CD36F9CC-07D9-46AA-BD43-36877705C63C}" type="presOf" srcId="{F881C0C0-F4EE-4DEE-AF6A-B5F1E563B2C1}" destId="{4D149B14-DF09-4418-AAD3-44049906CBE5}" srcOrd="0" destOrd="0" presId="urn:microsoft.com/office/officeart/2005/8/layout/vList2"/>
    <dgm:cxn modelId="{94E4B0DF-B42E-4977-9FD4-18A75BCD0F00}" srcId="{2DDC7E9E-4DF4-4C01-9333-99A5F291DA6F}" destId="{538EB1B1-BA94-4536-A819-42367F373B61}" srcOrd="6" destOrd="0" parTransId="{0ED28E6C-4FC3-4245-AC9D-24E52659F395}" sibTransId="{CC5D8789-C3B9-4BBC-A901-EE146808500A}"/>
    <dgm:cxn modelId="{5E6F40F5-735C-436E-AB99-B80EADA8BAF7}" type="presOf" srcId="{2DDC7E9E-4DF4-4C01-9333-99A5F291DA6F}" destId="{A52C28C9-FA97-469F-87E0-8AD6FB5DEFD8}" srcOrd="0" destOrd="0" presId="urn:microsoft.com/office/officeart/2005/8/layout/vList2"/>
    <dgm:cxn modelId="{7E690565-CD70-4DBF-A1E9-55325D1F78FD}" type="presParOf" srcId="{A52C28C9-FA97-469F-87E0-8AD6FB5DEFD8}" destId="{4D149B14-DF09-4418-AAD3-44049906CBE5}" srcOrd="0" destOrd="0" presId="urn:microsoft.com/office/officeart/2005/8/layout/vList2"/>
    <dgm:cxn modelId="{B7DFDE60-DC60-4368-A3D3-660DBF179DF4}" type="presParOf" srcId="{A52C28C9-FA97-469F-87E0-8AD6FB5DEFD8}" destId="{8769D49A-5D8B-4309-9B37-8F126F6E83A7}" srcOrd="1" destOrd="0" presId="urn:microsoft.com/office/officeart/2005/8/layout/vList2"/>
    <dgm:cxn modelId="{596C5AEB-F81B-4CF9-B08F-FB50B566F948}" type="presParOf" srcId="{A52C28C9-FA97-469F-87E0-8AD6FB5DEFD8}" destId="{B991816C-8A2D-4884-93A0-0831C9F9C678}" srcOrd="2" destOrd="0" presId="urn:microsoft.com/office/officeart/2005/8/layout/vList2"/>
    <dgm:cxn modelId="{B9279245-2CBC-4DC6-A2CC-90EE4B3A6009}" type="presParOf" srcId="{A52C28C9-FA97-469F-87E0-8AD6FB5DEFD8}" destId="{8EE6EBB4-19D5-4C7C-8D1B-79501DFB8136}" srcOrd="3" destOrd="0" presId="urn:microsoft.com/office/officeart/2005/8/layout/vList2"/>
    <dgm:cxn modelId="{6A411DDB-0FBF-491C-AEA8-7BAA74362EEC}" type="presParOf" srcId="{A52C28C9-FA97-469F-87E0-8AD6FB5DEFD8}" destId="{B4C6B77A-2BDC-43D1-AD66-46FED1F9032D}" srcOrd="4" destOrd="0" presId="urn:microsoft.com/office/officeart/2005/8/layout/vList2"/>
    <dgm:cxn modelId="{9B25AA24-D604-41A0-9F7B-015DD2A12284}" type="presParOf" srcId="{A52C28C9-FA97-469F-87E0-8AD6FB5DEFD8}" destId="{D563BB2C-8FDF-4C57-ABD9-C2F9DC379995}" srcOrd="5" destOrd="0" presId="urn:microsoft.com/office/officeart/2005/8/layout/vList2"/>
    <dgm:cxn modelId="{3FB93B7D-81A3-4FE9-A005-C284D280355C}" type="presParOf" srcId="{A52C28C9-FA97-469F-87E0-8AD6FB5DEFD8}" destId="{6E2B84B7-8597-4869-9369-D2638808E82A}" srcOrd="6" destOrd="0" presId="urn:microsoft.com/office/officeart/2005/8/layout/vList2"/>
    <dgm:cxn modelId="{F7D517C6-5546-44F0-A70F-5B36A5CDE4C8}" type="presParOf" srcId="{A52C28C9-FA97-469F-87E0-8AD6FB5DEFD8}" destId="{120CD66F-A02D-4E8F-A300-73A360B527CC}" srcOrd="7" destOrd="0" presId="urn:microsoft.com/office/officeart/2005/8/layout/vList2"/>
    <dgm:cxn modelId="{303B6DE5-8AFF-4A11-A2F6-E2810A04BCC1}" type="presParOf" srcId="{A52C28C9-FA97-469F-87E0-8AD6FB5DEFD8}" destId="{6A440C32-BA8D-47B7-BD3E-3A5D4A1269EF}" srcOrd="8" destOrd="0" presId="urn:microsoft.com/office/officeart/2005/8/layout/vList2"/>
    <dgm:cxn modelId="{05BC553C-DCB6-4EEF-A8D6-52D7286E3886}" type="presParOf" srcId="{A52C28C9-FA97-469F-87E0-8AD6FB5DEFD8}" destId="{D6A0F5F1-540C-45D9-B068-B85CAB1A0557}" srcOrd="9" destOrd="0" presId="urn:microsoft.com/office/officeart/2005/8/layout/vList2"/>
    <dgm:cxn modelId="{B14BB9FD-4FB4-42FC-8A20-7CA74D41FFFD}" type="presParOf" srcId="{A52C28C9-FA97-469F-87E0-8AD6FB5DEFD8}" destId="{D35D4171-C7B3-475C-A834-8494D717D103}" srcOrd="10" destOrd="0" presId="urn:microsoft.com/office/officeart/2005/8/layout/vList2"/>
    <dgm:cxn modelId="{D30945EE-35AA-4DBE-BB1F-3AE9CE425700}" type="presParOf" srcId="{A52C28C9-FA97-469F-87E0-8AD6FB5DEFD8}" destId="{9F0A52B0-EC40-4C89-8CA5-B1D45B1CC783}" srcOrd="11" destOrd="0" presId="urn:microsoft.com/office/officeart/2005/8/layout/vList2"/>
    <dgm:cxn modelId="{DE0953F7-EB00-44E9-BE14-05745495F82B}" type="presParOf" srcId="{A52C28C9-FA97-469F-87E0-8AD6FB5DEFD8}" destId="{AE0113BC-C96F-4C2D-BF42-629585FF201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9623EF-B4A7-499B-B0DE-02633989E02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CCD42AC-8E1A-496B-AE64-7F3ABC1FACC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750" b="1" baseline="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rPr>
            <a:t>3 области профессиональной деятельности </a:t>
          </a:r>
          <a:endParaRPr lang="ru-RU" sz="1750" dirty="0">
            <a:solidFill>
              <a:schemeClr val="accent1">
                <a:lumMod val="75000"/>
              </a:schemeClr>
            </a:solidFill>
            <a:latin typeface="Bookman Old Style" panose="02050604050505020204" pitchFamily="18" charset="0"/>
          </a:endParaRPr>
        </a:p>
      </dgm:t>
    </dgm:pt>
    <dgm:pt modelId="{0B5C75D7-8D35-4508-A23B-D14DB6509099}" type="parTrans" cxnId="{E2167CE6-4F80-4EB3-A54A-1C8B948DB98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>
            <a:latin typeface="Bookman Old Style" panose="02050604050505020204" pitchFamily="18" charset="0"/>
          </a:endParaRPr>
        </a:p>
      </dgm:t>
    </dgm:pt>
    <dgm:pt modelId="{985987C0-1490-46AE-B51B-495254F49B6B}" type="sibTrans" cxnId="{E2167CE6-4F80-4EB3-A54A-1C8B948DB98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>
            <a:latin typeface="Bookman Old Style" panose="02050604050505020204" pitchFamily="18" charset="0"/>
          </a:endParaRPr>
        </a:p>
      </dgm:t>
    </dgm:pt>
    <dgm:pt modelId="{4B60D1D0-7EA2-448E-99D5-28354FDE5B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750" b="1" baseline="0" dirty="0">
              <a:latin typeface="Bookman Old Style" panose="02050604050505020204" pitchFamily="18" charset="0"/>
            </a:rPr>
            <a:t>4 вида профессиональной деятельности (ПС) </a:t>
          </a:r>
          <a:endParaRPr lang="ru-RU" sz="1750" dirty="0">
            <a:latin typeface="Bookman Old Style" panose="02050604050505020204" pitchFamily="18" charset="0"/>
          </a:endParaRPr>
        </a:p>
      </dgm:t>
    </dgm:pt>
    <dgm:pt modelId="{201CE3DC-F386-48FC-B6DC-AB99F7022B87}" type="parTrans" cxnId="{38549A5F-0F6A-46E5-813B-F98AD98615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>
            <a:latin typeface="Bookman Old Style" panose="02050604050505020204" pitchFamily="18" charset="0"/>
          </a:endParaRPr>
        </a:p>
      </dgm:t>
    </dgm:pt>
    <dgm:pt modelId="{0934A548-0043-45BA-AE21-367482A2F4A3}" type="sibTrans" cxnId="{38549A5F-0F6A-46E5-813B-F98AD98615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>
            <a:latin typeface="Bookman Old Style" panose="02050604050505020204" pitchFamily="18" charset="0"/>
          </a:endParaRPr>
        </a:p>
      </dgm:t>
    </dgm:pt>
    <dgm:pt modelId="{4AE222BF-2AA3-494A-BDC7-D868D047D20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750" b="1" baseline="0" dirty="0">
              <a:latin typeface="Bookman Old Style" panose="02050604050505020204" pitchFamily="18" charset="0"/>
            </a:rPr>
            <a:t>7 квалификаций </a:t>
          </a:r>
          <a:endParaRPr lang="ru-RU" sz="1750" dirty="0">
            <a:latin typeface="Bookman Old Style" panose="02050604050505020204" pitchFamily="18" charset="0"/>
          </a:endParaRPr>
        </a:p>
      </dgm:t>
    </dgm:pt>
    <dgm:pt modelId="{52FC41A8-3F93-4BD8-BEA6-C75273695D65}" type="parTrans" cxnId="{A3B0FFED-F78E-4E52-A3B3-B5D17D04AB4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>
            <a:latin typeface="Bookman Old Style" panose="02050604050505020204" pitchFamily="18" charset="0"/>
          </a:endParaRPr>
        </a:p>
      </dgm:t>
    </dgm:pt>
    <dgm:pt modelId="{A902B7B7-1665-4900-A199-2973EFAD08EB}" type="sibTrans" cxnId="{A3B0FFED-F78E-4E52-A3B3-B5D17D04AB4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>
            <a:latin typeface="Bookman Old Style" panose="02050604050505020204" pitchFamily="18" charset="0"/>
          </a:endParaRPr>
        </a:p>
      </dgm:t>
    </dgm:pt>
    <dgm:pt modelId="{F5435034-4440-4615-83A4-1FFCACD4AA3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>
              <a:latin typeface="Bookman Old Style" panose="02050604050505020204" pitchFamily="18" charset="0"/>
            </a:rPr>
            <a:t>СПК индустрии красоты</a:t>
          </a:r>
        </a:p>
      </dgm:t>
    </dgm:pt>
    <dgm:pt modelId="{F2629A88-2241-4B51-B1A7-E3687F2BB5B6}" type="parTrans" cxnId="{70541893-F134-4558-A2CD-486647A183C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>
            <a:latin typeface="Bookman Old Style" panose="02050604050505020204" pitchFamily="18" charset="0"/>
          </a:endParaRPr>
        </a:p>
      </dgm:t>
    </dgm:pt>
    <dgm:pt modelId="{9F81BD1D-B3DD-4DE3-9303-B4D1FB6585EC}" type="sibTrans" cxnId="{70541893-F134-4558-A2CD-486647A183C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>
            <a:latin typeface="Bookman Old Style" panose="02050604050505020204" pitchFamily="18" charset="0"/>
          </a:endParaRPr>
        </a:p>
      </dgm:t>
    </dgm:pt>
    <dgm:pt modelId="{38147D40-3737-4569-A556-07D6402DE15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>
              <a:latin typeface="Bookman Old Style" panose="02050604050505020204" pitchFamily="18" charset="0"/>
            </a:rPr>
            <a:t>СПК в области сварки</a:t>
          </a:r>
        </a:p>
      </dgm:t>
    </dgm:pt>
    <dgm:pt modelId="{F1330F9A-B63A-4A4F-AB21-3297DBC6C8B0}" type="parTrans" cxnId="{198F743D-7602-47BC-B52B-53CB13997E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5C8BF0EF-3F6F-4F4F-A92B-9A9926A05978}" type="sibTrans" cxnId="{198F743D-7602-47BC-B52B-53CB13997E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555685F2-EEFC-4AF9-B0ED-B7A7EA6EB9C9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>
              <a:latin typeface="Bookman Old Style" panose="02050604050505020204" pitchFamily="18" charset="0"/>
            </a:rPr>
            <a:t>СПК в машиностроении</a:t>
          </a:r>
        </a:p>
      </dgm:t>
    </dgm:pt>
    <dgm:pt modelId="{73DFE6F2-13A3-48B0-8386-0DC8ACDDFA0F}" type="parTrans" cxnId="{A57E5481-8A4F-4D76-83E9-1306E49CB16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D68C81DA-CFFB-4190-9F04-A58A7E02070C}" type="sibTrans" cxnId="{A57E5481-8A4F-4D76-83E9-1306E49CB16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3E5E9A62-B346-47D1-A61F-9D2EC91A16E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10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ru-RU" sz="1800" kern="1200" dirty="0">
              <a:latin typeface="Bookman Old Style" panose="02050604050505020204" pitchFamily="18" charset="0"/>
              <a:ea typeface="+mn-ea"/>
              <a:cs typeface="+mn-cs"/>
            </a:rPr>
            <a:t>ПС «Сварщик»</a:t>
          </a:r>
        </a:p>
      </dgm:t>
    </dgm:pt>
    <dgm:pt modelId="{38D07A36-170D-4BF7-B4FF-DECA70F8C666}" type="parTrans" cxnId="{39308823-DEB8-4421-BEB6-381527FE29D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5E1A2F9A-F520-418D-9CB1-002286013B6C}" type="sibTrans" cxnId="{39308823-DEB8-4421-BEB6-381527FE29D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84F4D799-3164-4CDB-A37F-017343DFEFD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10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ru-RU" sz="1800" kern="1200" dirty="0">
              <a:latin typeface="Bookman Old Style" panose="02050604050505020204" pitchFamily="18" charset="0"/>
              <a:ea typeface="+mn-ea"/>
              <a:cs typeface="+mn-cs"/>
            </a:rPr>
            <a:t>ПС «Станочник широкого профиля»</a:t>
          </a:r>
        </a:p>
      </dgm:t>
    </dgm:pt>
    <dgm:pt modelId="{5E7C9775-8188-4658-8D2A-4EDFAF427043}" type="parTrans" cxnId="{EC3790C3-F9AD-479F-8E1A-644726A325F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3829778E-1DD2-4095-AACA-D300B943EF11}" type="sibTrans" cxnId="{EC3790C3-F9AD-479F-8E1A-644726A325F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3E93EBFE-B31C-405D-AD60-439695F865F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10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ru-RU" sz="1800" kern="1200" dirty="0">
              <a:latin typeface="Bookman Old Style" panose="02050604050505020204" pitchFamily="18" charset="0"/>
              <a:ea typeface="+mn-ea"/>
              <a:cs typeface="+mn-cs"/>
            </a:rPr>
            <a:t>ПС «Специалист по аддитивным технологиям»</a:t>
          </a:r>
        </a:p>
      </dgm:t>
    </dgm:pt>
    <dgm:pt modelId="{751C028D-63AE-4557-9807-85CE49E3A027}" type="parTrans" cxnId="{1AAC465A-49C8-4579-B2CD-36356C0801B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E46761F1-8097-47D8-951D-17F7622A2EC9}" type="sibTrans" cxnId="{1AAC465A-49C8-4579-B2CD-36356C0801B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6F5F5D00-4749-4962-B035-10823682F73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228600" lvl="1" indent="-228600" algn="l" defTabSz="8890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kern="1200" dirty="0">
              <a:latin typeface="Bookman Old Style" panose="02050604050505020204" pitchFamily="18" charset="0"/>
              <a:ea typeface="+mn-ea"/>
              <a:cs typeface="+mn-cs"/>
            </a:rPr>
            <a:t>ПС «Специалист по предоставлению парикмахерских услуг»</a:t>
          </a:r>
        </a:p>
      </dgm:t>
    </dgm:pt>
    <dgm:pt modelId="{ECCD72D7-9CC0-45E6-A598-58364EC06EBD}" type="parTrans" cxnId="{E1F84EB1-C1F5-4B08-A525-C1F81745E58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1BFBEB3E-6F19-4483-BA93-838C5108288C}" type="sibTrans" cxnId="{E1F84EB1-C1F5-4B08-A525-C1F81745E58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D09FE789-EE14-448C-9172-16A7E5C2D8A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1" indent="0" defTabSz="777875">
            <a:lnSpc>
              <a:spcPct val="100000"/>
            </a:lnSpc>
            <a:spcBef>
              <a:spcPts val="0"/>
            </a:spcBef>
            <a:spcAft>
              <a:spcPts val="600"/>
            </a:spcAft>
            <a:buFont typeface="Bookman Old Style" panose="02050604050505020204" pitchFamily="18" charset="0"/>
            <a:buChar char="•"/>
            <a:tabLst>
              <a:tab pos="263525" algn="l"/>
            </a:tabLst>
          </a:pPr>
          <a:r>
            <a:rPr lang="ru-RU" sz="1600" dirty="0">
              <a:latin typeface="Bookman Old Style" panose="02050604050505020204" pitchFamily="18" charset="0"/>
            </a:rPr>
            <a:t> 	33.00400.02. Парикмахер-модельер (5 уровень квалификации)</a:t>
          </a:r>
        </a:p>
      </dgm:t>
    </dgm:pt>
    <dgm:pt modelId="{1586E728-F1F3-46B6-BD36-85083477C431}" type="parTrans" cxnId="{9D04C98C-2536-4452-A202-51F4C48D263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63B0AEB5-136F-451D-83A9-215866E26D46}" type="sibTrans" cxnId="{9D04C98C-2536-4452-A202-51F4C48D263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3D84E7DA-E816-4F12-9FA8-9258D0F5BC8C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 typeface="Bookman Old Style" panose="02050604050505020204" pitchFamily="18" charset="0"/>
            <a:buChar char="•"/>
            <a:tabLst>
              <a:tab pos="263525" algn="l"/>
            </a:tabLst>
            <a:defRPr/>
          </a:pPr>
          <a:r>
            <a:rPr lang="ru-RU" sz="1600" dirty="0">
              <a:latin typeface="Bookman Old Style" panose="02050604050505020204" pitchFamily="18" charset="0"/>
            </a:rPr>
            <a:t>	33.00400.02. Парикмахер (4 уровень квалификации)</a:t>
          </a:r>
        </a:p>
        <a:p>
          <a:pPr marL="0" lvl="1" indent="0" defTabSz="777875">
            <a:lnSpc>
              <a:spcPct val="100000"/>
            </a:lnSpc>
            <a:spcBef>
              <a:spcPts val="0"/>
            </a:spcBef>
            <a:spcAft>
              <a:spcPts val="600"/>
            </a:spcAft>
            <a:buFont typeface="Bookman Old Style" panose="02050604050505020204" pitchFamily="18" charset="0"/>
            <a:buChar char="•"/>
            <a:tabLst>
              <a:tab pos="263525" algn="l"/>
            </a:tabLst>
          </a:pPr>
          <a:r>
            <a:rPr lang="ru-RU" sz="1600" dirty="0">
              <a:latin typeface="Bookman Old Style" panose="02050604050505020204" pitchFamily="18" charset="0"/>
            </a:rPr>
            <a:t>	40.00200.10. Сварщик дуговой сварки плавящимся электродом в защитном газе (2 уровень квалификации)</a:t>
          </a:r>
        </a:p>
      </dgm:t>
    </dgm:pt>
    <dgm:pt modelId="{2EC12A98-EBBF-4338-A77C-7981651D701A}" type="parTrans" cxnId="{5BAEA664-3352-4117-B21C-0666724C107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9892EAAE-C27E-4354-9DA5-D4FE9B1808A8}" type="sibTrans" cxnId="{5BAEA664-3352-4117-B21C-0666724C107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29E885FD-432F-4C51-87FC-252CA79B971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1" indent="0" defTabSz="777875">
            <a:lnSpc>
              <a:spcPct val="100000"/>
            </a:lnSpc>
            <a:spcBef>
              <a:spcPts val="0"/>
            </a:spcBef>
            <a:spcAft>
              <a:spcPts val="600"/>
            </a:spcAft>
            <a:buFont typeface="Bookman Old Style" panose="02050604050505020204" pitchFamily="18" charset="0"/>
            <a:buChar char="•"/>
            <a:tabLst>
              <a:tab pos="263525" algn="l"/>
            </a:tabLst>
          </a:pPr>
          <a:r>
            <a:rPr lang="ru-RU" sz="1600" dirty="0">
              <a:latin typeface="Bookman Old Style" panose="02050604050505020204" pitchFamily="18" charset="0"/>
            </a:rPr>
            <a:t>	40.09200.01. Станочник широкого профиля 2-го разряда               (2 уровень квалификации) </a:t>
          </a:r>
        </a:p>
      </dgm:t>
    </dgm:pt>
    <dgm:pt modelId="{802CCBC6-D641-40E3-9EEF-08BFEB4599C4}" type="parTrans" cxnId="{90AE492C-AA10-4A34-9D52-035B229287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D4C588A2-9FB5-4819-B1D3-A44F5684E7BC}" type="sibTrans" cxnId="{90AE492C-AA10-4A34-9D52-035B229287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8E2D2103-4AF8-41AB-8AE8-139CC6215273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1" indent="0" defTabSz="777875">
            <a:lnSpc>
              <a:spcPct val="100000"/>
            </a:lnSpc>
            <a:spcBef>
              <a:spcPts val="0"/>
            </a:spcBef>
            <a:spcAft>
              <a:spcPts val="600"/>
            </a:spcAft>
            <a:buFont typeface="Bookman Old Style" panose="02050604050505020204" pitchFamily="18" charset="0"/>
            <a:buChar char="•"/>
            <a:tabLst>
              <a:tab pos="263525" algn="l"/>
            </a:tabLst>
          </a:pPr>
          <a:r>
            <a:rPr lang="ru-RU" sz="1600" dirty="0">
              <a:latin typeface="Bookman Old Style" panose="02050604050505020204" pitchFamily="18" charset="0"/>
            </a:rPr>
            <a:t>	40.09200.02. Станочник широкого профиля 3-го разряда               (3 уровень квалификации)</a:t>
          </a:r>
        </a:p>
      </dgm:t>
    </dgm:pt>
    <dgm:pt modelId="{0621FB9B-84CA-4EC2-BC1C-28E9F3C39604}" type="parTrans" cxnId="{7AE35E70-B8E3-4EA1-B0BF-356440B7645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A67E0069-9FFC-4BF7-BF90-AC02AE0B915F}" type="sibTrans" cxnId="{7AE35E70-B8E3-4EA1-B0BF-356440B7645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B050DA87-F835-4DCD-8ACB-6C6D450E120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1" indent="0" defTabSz="777875">
            <a:lnSpc>
              <a:spcPct val="100000"/>
            </a:lnSpc>
            <a:spcBef>
              <a:spcPts val="0"/>
            </a:spcBef>
            <a:spcAft>
              <a:spcPts val="600"/>
            </a:spcAft>
            <a:buFont typeface="Bookman Old Style" panose="02050604050505020204" pitchFamily="18" charset="0"/>
            <a:buChar char="•"/>
            <a:tabLst>
              <a:tab pos="263525" algn="l"/>
            </a:tabLst>
          </a:pPr>
          <a:r>
            <a:rPr lang="ru-RU" sz="1600" dirty="0">
              <a:latin typeface="Bookman Old Style" panose="02050604050505020204" pitchFamily="18" charset="0"/>
            </a:rPr>
            <a:t>	40.15900.01. Техник-оператор по аддитивным технологиям           (4 уровень квалификации)</a:t>
          </a:r>
        </a:p>
      </dgm:t>
    </dgm:pt>
    <dgm:pt modelId="{DC5BFCFE-8BD6-460A-99CF-126CD5857B63}" type="parTrans" cxnId="{B4B6F1E4-7A8B-43E0-876F-6BCBE0D46D5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88DDA277-5715-4B14-A37E-3E17CD7787BA}" type="sibTrans" cxnId="{B4B6F1E4-7A8B-43E0-876F-6BCBE0D46D5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750"/>
        </a:p>
      </dgm:t>
    </dgm:pt>
    <dgm:pt modelId="{C1DBC320-60A3-446B-9FCC-821E1DADA6B1}" type="pres">
      <dgm:prSet presAssocID="{959623EF-B4A7-499B-B0DE-02633989E02D}" presName="Name0" presStyleCnt="0">
        <dgm:presLayoutVars>
          <dgm:dir/>
          <dgm:animLvl val="lvl"/>
          <dgm:resizeHandles val="exact"/>
        </dgm:presLayoutVars>
      </dgm:prSet>
      <dgm:spPr/>
    </dgm:pt>
    <dgm:pt modelId="{22E3B0D6-EDA4-4331-AE89-19968D5A7FA4}" type="pres">
      <dgm:prSet presAssocID="{CCCD42AC-8E1A-496B-AE64-7F3ABC1FACC5}" presName="linNode" presStyleCnt="0"/>
      <dgm:spPr/>
    </dgm:pt>
    <dgm:pt modelId="{D889ACA1-BEA6-42B2-9214-F49670956A4D}" type="pres">
      <dgm:prSet presAssocID="{CCCD42AC-8E1A-496B-AE64-7F3ABC1FACC5}" presName="parentText" presStyleLbl="node1" presStyleIdx="0" presStyleCnt="3" custScaleX="79077" custScaleY="39339" custLinFactNeighborX="477" custLinFactNeighborY="939">
        <dgm:presLayoutVars>
          <dgm:chMax val="1"/>
          <dgm:bulletEnabled val="1"/>
        </dgm:presLayoutVars>
      </dgm:prSet>
      <dgm:spPr/>
    </dgm:pt>
    <dgm:pt modelId="{4CF73058-E6FA-48C6-AC28-76A865DEFB31}" type="pres">
      <dgm:prSet presAssocID="{CCCD42AC-8E1A-496B-AE64-7F3ABC1FACC5}" presName="descendantText" presStyleLbl="alignAccFollowNode1" presStyleIdx="0" presStyleCnt="3" custScaleX="96867" custScaleY="52532">
        <dgm:presLayoutVars>
          <dgm:bulletEnabled val="1"/>
        </dgm:presLayoutVars>
      </dgm:prSet>
      <dgm:spPr/>
    </dgm:pt>
    <dgm:pt modelId="{09477311-BCEB-406A-9FA4-7E586C8A2FA7}" type="pres">
      <dgm:prSet presAssocID="{985987C0-1490-46AE-B51B-495254F49B6B}" presName="sp" presStyleCnt="0"/>
      <dgm:spPr/>
    </dgm:pt>
    <dgm:pt modelId="{FC7C1898-6DC9-4F03-9884-730953FB8AF8}" type="pres">
      <dgm:prSet presAssocID="{4B60D1D0-7EA2-448E-99D5-28354FDE5B8C}" presName="linNode" presStyleCnt="0"/>
      <dgm:spPr/>
    </dgm:pt>
    <dgm:pt modelId="{89B72D9A-54AA-411A-B65C-35A32C4A40D6}" type="pres">
      <dgm:prSet presAssocID="{4B60D1D0-7EA2-448E-99D5-28354FDE5B8C}" presName="parentText" presStyleLbl="node1" presStyleIdx="1" presStyleCnt="3" custScaleX="81320" custScaleY="68894" custLinFactNeighborX="159" custLinFactNeighborY="-215">
        <dgm:presLayoutVars>
          <dgm:chMax val="1"/>
          <dgm:bulletEnabled val="1"/>
        </dgm:presLayoutVars>
      </dgm:prSet>
      <dgm:spPr/>
    </dgm:pt>
    <dgm:pt modelId="{0FDEDB7C-1D2E-45B2-B1FE-F8DD4469325C}" type="pres">
      <dgm:prSet presAssocID="{4B60D1D0-7EA2-448E-99D5-28354FDE5B8C}" presName="descendantText" presStyleLbl="alignAccFollowNode1" presStyleIdx="1" presStyleCnt="3" custScaleX="112817" custScaleY="70731" custLinFactNeighborY="-1576">
        <dgm:presLayoutVars>
          <dgm:bulletEnabled val="1"/>
        </dgm:presLayoutVars>
      </dgm:prSet>
      <dgm:spPr>
        <a:xfrm rot="5400000">
          <a:off x="6641567" y="-1670711"/>
          <a:ext cx="853665" cy="6652612"/>
        </a:xfrm>
        <a:prstGeom prst="round2SameRect">
          <a:avLst/>
        </a:prstGeom>
      </dgm:spPr>
    </dgm:pt>
    <dgm:pt modelId="{43D997D7-DD8C-4411-BF5A-7600546B001B}" type="pres">
      <dgm:prSet presAssocID="{0934A548-0043-45BA-AE21-367482A2F4A3}" presName="sp" presStyleCnt="0"/>
      <dgm:spPr/>
    </dgm:pt>
    <dgm:pt modelId="{69BE4B5C-1ABB-4526-82EE-438B921DEE5D}" type="pres">
      <dgm:prSet presAssocID="{4AE222BF-2AA3-494A-BDC7-D868D047D200}" presName="linNode" presStyleCnt="0"/>
      <dgm:spPr/>
    </dgm:pt>
    <dgm:pt modelId="{75161D53-9EDB-463A-A99E-BB46C0BB5A44}" type="pres">
      <dgm:prSet presAssocID="{4AE222BF-2AA3-494A-BDC7-D868D047D200}" presName="parentText" presStyleLbl="node1" presStyleIdx="2" presStyleCnt="3" custScaleX="79645" custLinFactNeighborX="318" custLinFactNeighborY="-7438">
        <dgm:presLayoutVars>
          <dgm:chMax val="1"/>
          <dgm:bulletEnabled val="1"/>
        </dgm:presLayoutVars>
      </dgm:prSet>
      <dgm:spPr/>
    </dgm:pt>
    <dgm:pt modelId="{099DFE14-2CE6-47DB-92DF-7F0D4DDAA510}" type="pres">
      <dgm:prSet presAssocID="{4AE222BF-2AA3-494A-BDC7-D868D047D200}" presName="descendantText" presStyleLbl="alignAccFollowNode1" presStyleIdx="2" presStyleCnt="3" custScaleX="111230" custScaleY="200796">
        <dgm:presLayoutVars>
          <dgm:bulletEnabled val="1"/>
        </dgm:presLayoutVars>
      </dgm:prSet>
      <dgm:spPr/>
    </dgm:pt>
  </dgm:ptLst>
  <dgm:cxnLst>
    <dgm:cxn modelId="{FC18020A-00EE-43A1-983B-CF2CBE59E418}" type="presOf" srcId="{B050DA87-F835-4DCD-8ACB-6C6D450E1206}" destId="{099DFE14-2CE6-47DB-92DF-7F0D4DDAA510}" srcOrd="0" destOrd="4" presId="urn:microsoft.com/office/officeart/2005/8/layout/vList5"/>
    <dgm:cxn modelId="{39308823-DEB8-4421-BEB6-381527FE29D8}" srcId="{4B60D1D0-7EA2-448E-99D5-28354FDE5B8C}" destId="{3E5E9A62-B346-47D1-A61F-9D2EC91A16EE}" srcOrd="0" destOrd="0" parTransId="{38D07A36-170D-4BF7-B4FF-DECA70F8C666}" sibTransId="{5E1A2F9A-F520-418D-9CB1-002286013B6C}"/>
    <dgm:cxn modelId="{F7378628-6542-4765-B421-0263F8173631}" type="presOf" srcId="{555685F2-EEFC-4AF9-B0ED-B7A7EA6EB9C9}" destId="{4CF73058-E6FA-48C6-AC28-76A865DEFB31}" srcOrd="0" destOrd="2" presId="urn:microsoft.com/office/officeart/2005/8/layout/vList5"/>
    <dgm:cxn modelId="{6AE7EF28-F55C-479E-A765-38F163CFE1CE}" type="presOf" srcId="{F5435034-4440-4615-83A4-1FFCACD4AA37}" destId="{4CF73058-E6FA-48C6-AC28-76A865DEFB31}" srcOrd="0" destOrd="0" presId="urn:microsoft.com/office/officeart/2005/8/layout/vList5"/>
    <dgm:cxn modelId="{90AE492C-AA10-4A34-9D52-035B229287DC}" srcId="{3D84E7DA-E816-4F12-9FA8-9258D0F5BC8C}" destId="{29E885FD-432F-4C51-87FC-252CA79B9716}" srcOrd="0" destOrd="0" parTransId="{802CCBC6-D641-40E3-9EEF-08BFEB4599C4}" sibTransId="{D4C588A2-9FB5-4819-B1D3-A44F5684E7BC}"/>
    <dgm:cxn modelId="{00EF5E3D-6EBB-431D-876D-B36D3CEE56AD}" type="presOf" srcId="{CCCD42AC-8E1A-496B-AE64-7F3ABC1FACC5}" destId="{D889ACA1-BEA6-42B2-9214-F49670956A4D}" srcOrd="0" destOrd="0" presId="urn:microsoft.com/office/officeart/2005/8/layout/vList5"/>
    <dgm:cxn modelId="{198F743D-7602-47BC-B52B-53CB13997EB6}" srcId="{CCCD42AC-8E1A-496B-AE64-7F3ABC1FACC5}" destId="{38147D40-3737-4569-A556-07D6402DE15F}" srcOrd="1" destOrd="0" parTransId="{F1330F9A-B63A-4A4F-AB21-3297DBC6C8B0}" sibTransId="{5C8BF0EF-3F6F-4F4F-A92B-9A9926A05978}"/>
    <dgm:cxn modelId="{38549A5F-0F6A-46E5-813B-F98AD986151D}" srcId="{959623EF-B4A7-499B-B0DE-02633989E02D}" destId="{4B60D1D0-7EA2-448E-99D5-28354FDE5B8C}" srcOrd="1" destOrd="0" parTransId="{201CE3DC-F386-48FC-B6DC-AB99F7022B87}" sibTransId="{0934A548-0043-45BA-AE21-367482A2F4A3}"/>
    <dgm:cxn modelId="{5BAEA664-3352-4117-B21C-0666724C107A}" srcId="{D09FE789-EE14-448C-9172-16A7E5C2D8A9}" destId="{3D84E7DA-E816-4F12-9FA8-9258D0F5BC8C}" srcOrd="0" destOrd="0" parTransId="{2EC12A98-EBBF-4338-A77C-7981651D701A}" sibTransId="{9892EAAE-C27E-4354-9DA5-D4FE9B1808A8}"/>
    <dgm:cxn modelId="{53DB1C6B-7326-4175-AD85-6FE155DD13C0}" type="presOf" srcId="{8E2D2103-4AF8-41AB-8AE8-139CC6215273}" destId="{099DFE14-2CE6-47DB-92DF-7F0D4DDAA510}" srcOrd="0" destOrd="3" presId="urn:microsoft.com/office/officeart/2005/8/layout/vList5"/>
    <dgm:cxn modelId="{7AE35E70-B8E3-4EA1-B0BF-356440B76459}" srcId="{29E885FD-432F-4C51-87FC-252CA79B9716}" destId="{8E2D2103-4AF8-41AB-8AE8-139CC6215273}" srcOrd="0" destOrd="0" parTransId="{0621FB9B-84CA-4EC2-BC1C-28E9F3C39604}" sibTransId="{A67E0069-9FFC-4BF7-BF90-AC02AE0B915F}"/>
    <dgm:cxn modelId="{1AAC465A-49C8-4579-B2CD-36356C0801BE}" srcId="{4B60D1D0-7EA2-448E-99D5-28354FDE5B8C}" destId="{3E93EBFE-B31C-405D-AD60-439695F865F6}" srcOrd="2" destOrd="0" parTransId="{751C028D-63AE-4557-9807-85CE49E3A027}" sibTransId="{E46761F1-8097-47D8-951D-17F7622A2EC9}"/>
    <dgm:cxn modelId="{A57E5481-8A4F-4D76-83E9-1306E49CB16C}" srcId="{CCCD42AC-8E1A-496B-AE64-7F3ABC1FACC5}" destId="{555685F2-EEFC-4AF9-B0ED-B7A7EA6EB9C9}" srcOrd="2" destOrd="0" parTransId="{73DFE6F2-13A3-48B0-8386-0DC8ACDDFA0F}" sibTransId="{D68C81DA-CFFB-4190-9F04-A58A7E02070C}"/>
    <dgm:cxn modelId="{41F2A382-3E11-4694-9B8F-BB39F6FA6026}" type="presOf" srcId="{D09FE789-EE14-448C-9172-16A7E5C2D8A9}" destId="{099DFE14-2CE6-47DB-92DF-7F0D4DDAA510}" srcOrd="0" destOrd="0" presId="urn:microsoft.com/office/officeart/2005/8/layout/vList5"/>
    <dgm:cxn modelId="{9D04C98C-2536-4452-A202-51F4C48D263B}" srcId="{4AE222BF-2AA3-494A-BDC7-D868D047D200}" destId="{D09FE789-EE14-448C-9172-16A7E5C2D8A9}" srcOrd="0" destOrd="0" parTransId="{1586E728-F1F3-46B6-BD36-85083477C431}" sibTransId="{63B0AEB5-136F-451D-83A9-215866E26D46}"/>
    <dgm:cxn modelId="{70541893-F134-4558-A2CD-486647A183C2}" srcId="{CCCD42AC-8E1A-496B-AE64-7F3ABC1FACC5}" destId="{F5435034-4440-4615-83A4-1FFCACD4AA37}" srcOrd="0" destOrd="0" parTransId="{F2629A88-2241-4B51-B1A7-E3687F2BB5B6}" sibTransId="{9F81BD1D-B3DD-4DE3-9303-B4D1FB6585EC}"/>
    <dgm:cxn modelId="{360DD29E-6107-4448-B0ED-2FE7DAA5A112}" type="presOf" srcId="{959623EF-B4A7-499B-B0DE-02633989E02D}" destId="{C1DBC320-60A3-446B-9FCC-821E1DADA6B1}" srcOrd="0" destOrd="0" presId="urn:microsoft.com/office/officeart/2005/8/layout/vList5"/>
    <dgm:cxn modelId="{DA4661B0-8E9E-4C74-B8AC-24A972EE1F76}" type="presOf" srcId="{3E93EBFE-B31C-405D-AD60-439695F865F6}" destId="{0FDEDB7C-1D2E-45B2-B1FE-F8DD4469325C}" srcOrd="0" destOrd="2" presId="urn:microsoft.com/office/officeart/2005/8/layout/vList5"/>
    <dgm:cxn modelId="{E1F84EB1-C1F5-4B08-A525-C1F81745E580}" srcId="{4B60D1D0-7EA2-448E-99D5-28354FDE5B8C}" destId="{6F5F5D00-4749-4962-B035-10823682F731}" srcOrd="3" destOrd="0" parTransId="{ECCD72D7-9CC0-45E6-A598-58364EC06EBD}" sibTransId="{1BFBEB3E-6F19-4483-BA93-838C5108288C}"/>
    <dgm:cxn modelId="{62F476B9-FF1F-4E29-A9DB-C8F0549FAB3E}" type="presOf" srcId="{4AE222BF-2AA3-494A-BDC7-D868D047D200}" destId="{75161D53-9EDB-463A-A99E-BB46C0BB5A44}" srcOrd="0" destOrd="0" presId="urn:microsoft.com/office/officeart/2005/8/layout/vList5"/>
    <dgm:cxn modelId="{AC41A9BB-8B17-419E-8765-77DDE1A19FDF}" type="presOf" srcId="{3E5E9A62-B346-47D1-A61F-9D2EC91A16EE}" destId="{0FDEDB7C-1D2E-45B2-B1FE-F8DD4469325C}" srcOrd="0" destOrd="0" presId="urn:microsoft.com/office/officeart/2005/8/layout/vList5"/>
    <dgm:cxn modelId="{26356FBE-115C-4E9B-881C-8930E385D489}" type="presOf" srcId="{6F5F5D00-4749-4962-B035-10823682F731}" destId="{0FDEDB7C-1D2E-45B2-B1FE-F8DD4469325C}" srcOrd="0" destOrd="3" presId="urn:microsoft.com/office/officeart/2005/8/layout/vList5"/>
    <dgm:cxn modelId="{EC3790C3-F9AD-479F-8E1A-644726A325FD}" srcId="{4B60D1D0-7EA2-448E-99D5-28354FDE5B8C}" destId="{84F4D799-3164-4CDB-A37F-017343DFEFD6}" srcOrd="1" destOrd="0" parTransId="{5E7C9775-8188-4658-8D2A-4EDFAF427043}" sibTransId="{3829778E-1DD2-4095-AACA-D300B943EF11}"/>
    <dgm:cxn modelId="{0FAC2CC8-776F-400D-873F-A2D839A891CB}" type="presOf" srcId="{84F4D799-3164-4CDB-A37F-017343DFEFD6}" destId="{0FDEDB7C-1D2E-45B2-B1FE-F8DD4469325C}" srcOrd="0" destOrd="1" presId="urn:microsoft.com/office/officeart/2005/8/layout/vList5"/>
    <dgm:cxn modelId="{123516D1-3BF3-496C-9B65-3CF6DBC37CF6}" type="presOf" srcId="{4B60D1D0-7EA2-448E-99D5-28354FDE5B8C}" destId="{89B72D9A-54AA-411A-B65C-35A32C4A40D6}" srcOrd="0" destOrd="0" presId="urn:microsoft.com/office/officeart/2005/8/layout/vList5"/>
    <dgm:cxn modelId="{80777FDA-7D44-452E-87C4-A3300133913F}" type="presOf" srcId="{38147D40-3737-4569-A556-07D6402DE15F}" destId="{4CF73058-E6FA-48C6-AC28-76A865DEFB31}" srcOrd="0" destOrd="1" presId="urn:microsoft.com/office/officeart/2005/8/layout/vList5"/>
    <dgm:cxn modelId="{B4B6F1E4-7A8B-43E0-876F-6BCBE0D46D56}" srcId="{8E2D2103-4AF8-41AB-8AE8-139CC6215273}" destId="{B050DA87-F835-4DCD-8ACB-6C6D450E1206}" srcOrd="0" destOrd="0" parTransId="{DC5BFCFE-8BD6-460A-99CF-126CD5857B63}" sibTransId="{88DDA277-5715-4B14-A37E-3E17CD7787BA}"/>
    <dgm:cxn modelId="{E2167CE6-4F80-4EB3-A54A-1C8B948DB988}" srcId="{959623EF-B4A7-499B-B0DE-02633989E02D}" destId="{CCCD42AC-8E1A-496B-AE64-7F3ABC1FACC5}" srcOrd="0" destOrd="0" parTransId="{0B5C75D7-8D35-4508-A23B-D14DB6509099}" sibTransId="{985987C0-1490-46AE-B51B-495254F49B6B}"/>
    <dgm:cxn modelId="{D2E228EC-0E6F-4A4E-BEC9-455B5D5E897E}" type="presOf" srcId="{3D84E7DA-E816-4F12-9FA8-9258D0F5BC8C}" destId="{099DFE14-2CE6-47DB-92DF-7F0D4DDAA510}" srcOrd="0" destOrd="1" presId="urn:microsoft.com/office/officeart/2005/8/layout/vList5"/>
    <dgm:cxn modelId="{A3B0FFED-F78E-4E52-A3B3-B5D17D04AB44}" srcId="{959623EF-B4A7-499B-B0DE-02633989E02D}" destId="{4AE222BF-2AA3-494A-BDC7-D868D047D200}" srcOrd="2" destOrd="0" parTransId="{52FC41A8-3F93-4BD8-BEA6-C75273695D65}" sibTransId="{A902B7B7-1665-4900-A199-2973EFAD08EB}"/>
    <dgm:cxn modelId="{AB0AB5F8-7A86-42D4-96FA-5802341F4C7A}" type="presOf" srcId="{29E885FD-432F-4C51-87FC-252CA79B9716}" destId="{099DFE14-2CE6-47DB-92DF-7F0D4DDAA510}" srcOrd="0" destOrd="2" presId="urn:microsoft.com/office/officeart/2005/8/layout/vList5"/>
    <dgm:cxn modelId="{7F219CB5-2B9D-478A-9A43-01DC1CE3677A}" type="presParOf" srcId="{C1DBC320-60A3-446B-9FCC-821E1DADA6B1}" destId="{22E3B0D6-EDA4-4331-AE89-19968D5A7FA4}" srcOrd="0" destOrd="0" presId="urn:microsoft.com/office/officeart/2005/8/layout/vList5"/>
    <dgm:cxn modelId="{9A59F057-7169-4032-80E5-D9B0397E3C82}" type="presParOf" srcId="{22E3B0D6-EDA4-4331-AE89-19968D5A7FA4}" destId="{D889ACA1-BEA6-42B2-9214-F49670956A4D}" srcOrd="0" destOrd="0" presId="urn:microsoft.com/office/officeart/2005/8/layout/vList5"/>
    <dgm:cxn modelId="{878C78CF-40AE-4CE6-B42A-108481AED33D}" type="presParOf" srcId="{22E3B0D6-EDA4-4331-AE89-19968D5A7FA4}" destId="{4CF73058-E6FA-48C6-AC28-76A865DEFB31}" srcOrd="1" destOrd="0" presId="urn:microsoft.com/office/officeart/2005/8/layout/vList5"/>
    <dgm:cxn modelId="{773A80BA-BC1F-468F-A9CB-466B568897FB}" type="presParOf" srcId="{C1DBC320-60A3-446B-9FCC-821E1DADA6B1}" destId="{09477311-BCEB-406A-9FA4-7E586C8A2FA7}" srcOrd="1" destOrd="0" presId="urn:microsoft.com/office/officeart/2005/8/layout/vList5"/>
    <dgm:cxn modelId="{CFD771C4-B5F0-4FA0-9228-6AD284F8726B}" type="presParOf" srcId="{C1DBC320-60A3-446B-9FCC-821E1DADA6B1}" destId="{FC7C1898-6DC9-4F03-9884-730953FB8AF8}" srcOrd="2" destOrd="0" presId="urn:microsoft.com/office/officeart/2005/8/layout/vList5"/>
    <dgm:cxn modelId="{2C976EC7-8308-4E63-A816-CA0BE67886D5}" type="presParOf" srcId="{FC7C1898-6DC9-4F03-9884-730953FB8AF8}" destId="{89B72D9A-54AA-411A-B65C-35A32C4A40D6}" srcOrd="0" destOrd="0" presId="urn:microsoft.com/office/officeart/2005/8/layout/vList5"/>
    <dgm:cxn modelId="{851C33E8-0184-4C06-A571-600FC73B3CF2}" type="presParOf" srcId="{FC7C1898-6DC9-4F03-9884-730953FB8AF8}" destId="{0FDEDB7C-1D2E-45B2-B1FE-F8DD4469325C}" srcOrd="1" destOrd="0" presId="urn:microsoft.com/office/officeart/2005/8/layout/vList5"/>
    <dgm:cxn modelId="{3500424A-9B71-4C83-8ECC-78747F62767B}" type="presParOf" srcId="{C1DBC320-60A3-446B-9FCC-821E1DADA6B1}" destId="{43D997D7-DD8C-4411-BF5A-7600546B001B}" srcOrd="3" destOrd="0" presId="urn:microsoft.com/office/officeart/2005/8/layout/vList5"/>
    <dgm:cxn modelId="{0C0AAB93-7505-484A-AD9C-AC3202F6B1DF}" type="presParOf" srcId="{C1DBC320-60A3-446B-9FCC-821E1DADA6B1}" destId="{69BE4B5C-1ABB-4526-82EE-438B921DEE5D}" srcOrd="4" destOrd="0" presId="urn:microsoft.com/office/officeart/2005/8/layout/vList5"/>
    <dgm:cxn modelId="{AA0CA101-4D3B-4348-AF7C-A44432C22E16}" type="presParOf" srcId="{69BE4B5C-1ABB-4526-82EE-438B921DEE5D}" destId="{75161D53-9EDB-463A-A99E-BB46C0BB5A44}" srcOrd="0" destOrd="0" presId="urn:microsoft.com/office/officeart/2005/8/layout/vList5"/>
    <dgm:cxn modelId="{28DB6877-E4E3-4292-AB5F-D36767B76F8E}" type="presParOf" srcId="{69BE4B5C-1ABB-4526-82EE-438B921DEE5D}" destId="{099DFE14-2CE6-47DB-92DF-7F0D4DDAA5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DC7E9E-4DF4-4C01-9333-99A5F291DA6F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81C0C0-F4EE-4DEE-AF6A-B5F1E563B2C1}">
      <dgm:prSet custT="1"/>
      <dgm:spPr/>
      <dgm:t>
        <a:bodyPr/>
        <a:lstStyle/>
        <a:p>
          <a:r>
            <a:rPr lang="ru-RU" sz="1800" b="1">
              <a:solidFill>
                <a:schemeClr val="tx1"/>
              </a:solidFill>
              <a:latin typeface="Bookman Old Style" panose="02050604050505020204" pitchFamily="18" charset="0"/>
            </a:rPr>
            <a:t>ГБПОУ СО «Екатеринбургский техникум химического машиностроения» </a:t>
          </a:r>
          <a:endParaRPr lang="ru-RU" sz="18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A2ECA7E5-A0F7-4B57-8C28-477A4EAE9B6B}" type="parTrans" cxnId="{68D5CEC0-2490-4578-B008-CFDC842BB5A4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C477AB6-395F-45E7-B7DF-007DBBF7D827}" type="sibTrans" cxnId="{68D5CEC0-2490-4578-B008-CFDC842BB5A4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8DD8C76-40ED-4D5F-8B5B-80C496D0C606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800" b="1" baseline="0">
              <a:solidFill>
                <a:schemeClr val="bg1"/>
              </a:solidFill>
              <a:latin typeface="Bookman Old Style" panose="02050604050505020204" pitchFamily="18" charset="0"/>
            </a:rPr>
            <a:t>ГБПОУ СО «Уральский колледж бизнеса, управления и технологии красоты»</a:t>
          </a:r>
          <a:endParaRPr lang="ru-RU" sz="1800" b="1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8B240C59-4E15-49B2-8B30-D76AA88C61E0}" type="parTrans" cxnId="{A3A07CC3-9AD8-4919-9A46-AE65C78ECFC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AA93195-8343-4237-9436-6A0CFA43B199}" type="sibTrans" cxnId="{A3A07CC3-9AD8-4919-9A46-AE65C78ECFC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25DB0FF-69FD-42E8-A016-5D48C5DD0D6D}">
      <dgm:prSet custT="1"/>
      <dgm:spPr/>
      <dgm:t>
        <a:bodyPr/>
        <a:lstStyle/>
        <a:p>
          <a:r>
            <a:rPr lang="ru-RU" sz="1800" b="1">
              <a:solidFill>
                <a:schemeClr val="tx1"/>
              </a:solidFill>
              <a:latin typeface="Bookman Old Style" panose="02050604050505020204" pitchFamily="18" charset="0"/>
            </a:rPr>
            <a:t>ГАПОУ СО «Колледж управления и сервиса «Стиль»</a:t>
          </a:r>
          <a:endParaRPr lang="ru-RU" sz="18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889AC0B-F91A-4843-B749-FC67F58EDEFB}" type="parTrans" cxnId="{45A8BAB9-E052-4AE2-BA6B-42E1C7CB97B7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2FC8D71-ED90-409B-91E9-B1D8AF370699}" type="sibTrans" cxnId="{45A8BAB9-E052-4AE2-BA6B-42E1C7CB97B7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85200E07-E821-4951-B153-CDDBABC329BE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800" b="1">
              <a:solidFill>
                <a:schemeClr val="bg1"/>
              </a:solidFill>
              <a:latin typeface="Bookman Old Style" panose="02050604050505020204" pitchFamily="18" charset="0"/>
            </a:rPr>
            <a:t>ГАПОУ СО «Нижнетагильский государственный профессиональный колледж имени Никиты Акинфиевича Демидова» </a:t>
          </a:r>
          <a:endParaRPr lang="ru-RU" sz="1800" b="1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96660EF1-2859-4BAA-A735-74983270F47F}" type="parTrans" cxnId="{9D67D9C1-2EBF-4EDA-8433-6AED263A2647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ABA7A7F-5B68-46A0-A27C-8AF642DF0025}" type="sibTrans" cxnId="{9D67D9C1-2EBF-4EDA-8433-6AED263A2647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49FD65F6-23C0-43F3-9290-65352B18F7DF}">
      <dgm:prSet custT="1"/>
      <dgm:spPr/>
      <dgm:t>
        <a:bodyPr/>
        <a:lstStyle/>
        <a:p>
          <a:r>
            <a:rPr lang="ru-RU" sz="1800" b="1" baseline="0">
              <a:solidFill>
                <a:schemeClr val="tx1"/>
              </a:solidFill>
              <a:latin typeface="Bookman Old Style" panose="02050604050505020204" pitchFamily="18" charset="0"/>
            </a:rPr>
            <a:t>ГБПОУ СО «Екатеринбургский техникум отраслевых технологий и сервиса»</a:t>
          </a:r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4E5FFE7-9709-4424-BD8A-2509BBE72C8D}" type="parTrans" cxnId="{5AA0C524-F929-4869-9084-D8542DCFA699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72B4011-1CEC-4BD0-AF25-949824092F13}" type="sibTrans" cxnId="{5AA0C524-F929-4869-9084-D8542DCFA699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04AD008-1C61-45B4-A52B-96CE5EADB86D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800" b="1">
              <a:solidFill>
                <a:schemeClr val="bg1"/>
              </a:solidFill>
              <a:latin typeface="Bookman Old Style" panose="02050604050505020204" pitchFamily="18" charset="0"/>
            </a:rPr>
            <a:t>ГАПОУ СО «Екатеринбургский торгово-экономический техникум»</a:t>
          </a:r>
          <a:endParaRPr lang="ru-RU" sz="1800" b="1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E3427A68-A746-41E2-A795-FB82C611ACD2}" type="parTrans" cxnId="{ECFBC1BA-811B-4C9F-A36C-911821294F9B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CB02FFA-FCB9-499A-A41F-D1FDE97BEAE5}" type="sibTrans" cxnId="{ECFBC1BA-811B-4C9F-A36C-911821294F9B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38EB1B1-BA94-4536-A819-42367F373B61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Bookman Old Style" panose="02050604050505020204" pitchFamily="18" charset="0"/>
            </a:rPr>
            <a:t>ГБПОУ СО «Туринский многопрофильный техникум»</a:t>
          </a:r>
        </a:p>
      </dgm:t>
    </dgm:pt>
    <dgm:pt modelId="{0ED28E6C-4FC3-4245-AC9D-24E52659F395}" type="parTrans" cxnId="{94E4B0DF-B42E-4977-9FD4-18A75BCD0F00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C5D8789-C3B9-4BBC-A901-EE146808500A}" type="sibTrans" cxnId="{94E4B0DF-B42E-4977-9FD4-18A75BCD0F00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AC5844FD-3319-4F85-98EB-98A6FDD9CE8E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800" b="1">
              <a:solidFill>
                <a:schemeClr val="bg1"/>
              </a:solidFill>
              <a:latin typeface="Bookman Old Style" panose="02050604050505020204" pitchFamily="18" charset="0"/>
            </a:rPr>
            <a:t>ГАПОУ СО «Ирбитский политехникум»</a:t>
          </a:r>
          <a:endParaRPr lang="ru-RU" sz="1800" b="1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E247F348-9480-4925-9AF0-820F70D727D6}" type="parTrans" cxnId="{1BEF09D0-03DF-4933-91D0-63999ED60C2B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43C4E4D1-F406-4418-9059-A92DD9692353}" type="sibTrans" cxnId="{1BEF09D0-03DF-4933-91D0-63999ED60C2B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A59E516-5025-456C-BF91-648E021EB763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Bookman Old Style" panose="02050604050505020204" pitchFamily="18" charset="0"/>
            </a:rPr>
            <a:t>ГАПОУ СО «Екатеринбургский экономико-технологический колледж» </a:t>
          </a:r>
        </a:p>
      </dgm:t>
    </dgm:pt>
    <dgm:pt modelId="{987C3952-8AC0-4355-99D8-812215F345C6}" type="parTrans" cxnId="{FD1B5B35-61AC-4785-90CC-5805527C05C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D47F65D-32BB-427E-BA6C-1CD050D2DC32}" type="sibTrans" cxnId="{FD1B5B35-61AC-4785-90CC-5805527C05C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8A355A84-0B06-47BE-BE44-6E01EA114B30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Bookman Old Style" panose="02050604050505020204" pitchFamily="18" charset="0"/>
            </a:rPr>
            <a:t>ГАПОУ СО «Новоуральский технологический колледж»</a:t>
          </a:r>
        </a:p>
      </dgm:t>
    </dgm:pt>
    <dgm:pt modelId="{6C152490-8276-4080-B0D5-0E85707DFEFC}" type="parTrans" cxnId="{4A216F2D-177A-49E8-BB82-AEF46C4A6A9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07CE7B4-F2FC-4C7A-9606-23E840C219BF}" type="sibTrans" cxnId="{4A216F2D-177A-49E8-BB82-AEF46C4A6A9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30046AF-8A78-4F80-9221-A4ECDA7EFE7F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800" b="1" baseline="0" dirty="0">
              <a:solidFill>
                <a:schemeClr val="tx1"/>
              </a:solidFill>
              <a:latin typeface="Bookman Old Style" panose="02050604050505020204" pitchFamily="18" charset="0"/>
            </a:rPr>
            <a:t>ГАПОУ СО «Верхнесалдинский авиаметаллургический техникум»</a:t>
          </a:r>
        </a:p>
      </dgm:t>
    </dgm:pt>
    <dgm:pt modelId="{FB7BAB8E-A220-4514-A89E-4F20EE2BD5CF}" type="parTrans" cxnId="{E5279D59-2E43-4BDD-83F7-0FFCFFA3EDB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2A1515D-FF9B-4D54-96AF-96DBD759892E}" type="sibTrans" cxnId="{E5279D59-2E43-4BDD-83F7-0FFCFFA3EDB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A52C28C9-FA97-469F-87E0-8AD6FB5DEFD8}" type="pres">
      <dgm:prSet presAssocID="{2DDC7E9E-4DF4-4C01-9333-99A5F291DA6F}" presName="linear" presStyleCnt="0">
        <dgm:presLayoutVars>
          <dgm:animLvl val="lvl"/>
          <dgm:resizeHandles val="exact"/>
        </dgm:presLayoutVars>
      </dgm:prSet>
      <dgm:spPr/>
    </dgm:pt>
    <dgm:pt modelId="{4D149B14-DF09-4418-AAD3-44049906CBE5}" type="pres">
      <dgm:prSet presAssocID="{F881C0C0-F4EE-4DEE-AF6A-B5F1E563B2C1}" presName="parentText" presStyleLbl="node1" presStyleIdx="0" presStyleCnt="11" custLinFactNeighborX="-1733">
        <dgm:presLayoutVars>
          <dgm:chMax val="0"/>
          <dgm:bulletEnabled val="1"/>
        </dgm:presLayoutVars>
      </dgm:prSet>
      <dgm:spPr/>
    </dgm:pt>
    <dgm:pt modelId="{8769D49A-5D8B-4309-9B37-8F126F6E83A7}" type="pres">
      <dgm:prSet presAssocID="{7C477AB6-395F-45E7-B7DF-007DBBF7D827}" presName="spacer" presStyleCnt="0"/>
      <dgm:spPr/>
    </dgm:pt>
    <dgm:pt modelId="{B991816C-8A2D-4884-93A0-0831C9F9C678}" type="pres">
      <dgm:prSet presAssocID="{68DD8C76-40ED-4D5F-8B5B-80C496D0C606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8EE6EBB4-19D5-4C7C-8D1B-79501DFB8136}" type="pres">
      <dgm:prSet presAssocID="{FAA93195-8343-4237-9436-6A0CFA43B199}" presName="spacer" presStyleCnt="0"/>
      <dgm:spPr/>
    </dgm:pt>
    <dgm:pt modelId="{B4C6B77A-2BDC-43D1-AD66-46FED1F9032D}" type="pres">
      <dgm:prSet presAssocID="{D25DB0FF-69FD-42E8-A016-5D48C5DD0D6D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D563BB2C-8FDF-4C57-ABD9-C2F9DC379995}" type="pres">
      <dgm:prSet presAssocID="{D2FC8D71-ED90-409B-91E9-B1D8AF370699}" presName="spacer" presStyleCnt="0"/>
      <dgm:spPr/>
    </dgm:pt>
    <dgm:pt modelId="{6E2B84B7-8597-4869-9369-D2638808E82A}" type="pres">
      <dgm:prSet presAssocID="{85200E07-E821-4951-B153-CDDBABC329BE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120CD66F-A02D-4E8F-A300-73A360B527CC}" type="pres">
      <dgm:prSet presAssocID="{5ABA7A7F-5B68-46A0-A27C-8AF642DF0025}" presName="spacer" presStyleCnt="0"/>
      <dgm:spPr/>
    </dgm:pt>
    <dgm:pt modelId="{6A440C32-BA8D-47B7-BD3E-3A5D4A1269EF}" type="pres">
      <dgm:prSet presAssocID="{49FD65F6-23C0-43F3-9290-65352B18F7DF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D6A0F5F1-540C-45D9-B068-B85CAB1A0557}" type="pres">
      <dgm:prSet presAssocID="{772B4011-1CEC-4BD0-AF25-949824092F13}" presName="spacer" presStyleCnt="0"/>
      <dgm:spPr/>
    </dgm:pt>
    <dgm:pt modelId="{D35D4171-C7B3-475C-A834-8494D717D103}" type="pres">
      <dgm:prSet presAssocID="{004AD008-1C61-45B4-A52B-96CE5EADB86D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9F0A52B0-EC40-4C89-8CA5-B1D45B1CC783}" type="pres">
      <dgm:prSet presAssocID="{3CB02FFA-FCB9-499A-A41F-D1FDE97BEAE5}" presName="spacer" presStyleCnt="0"/>
      <dgm:spPr/>
    </dgm:pt>
    <dgm:pt modelId="{AE0113BC-C96F-4C2D-BF42-629585FF2011}" type="pres">
      <dgm:prSet presAssocID="{538EB1B1-BA94-4536-A819-42367F373B61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F127AB97-899B-4CA5-803B-42552DE07ABC}" type="pres">
      <dgm:prSet presAssocID="{CC5D8789-C3B9-4BBC-A901-EE146808500A}" presName="spacer" presStyleCnt="0"/>
      <dgm:spPr/>
    </dgm:pt>
    <dgm:pt modelId="{A08444B9-F2B2-4601-B13C-8E65865F183E}" type="pres">
      <dgm:prSet presAssocID="{AC5844FD-3319-4F85-98EB-98A6FDD9CE8E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3A9A4A9E-A481-42B7-9F04-25D4E29B8A16}" type="pres">
      <dgm:prSet presAssocID="{43C4E4D1-F406-4418-9059-A92DD9692353}" presName="spacer" presStyleCnt="0"/>
      <dgm:spPr/>
    </dgm:pt>
    <dgm:pt modelId="{38C65420-5223-4425-BFEE-E37EFAA08119}" type="pres">
      <dgm:prSet presAssocID="{CA59E516-5025-456C-BF91-648E021EB763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22C77BB5-AEF9-42E5-805B-265364B69D30}" type="pres">
      <dgm:prSet presAssocID="{0D47F65D-32BB-427E-BA6C-1CD050D2DC32}" presName="spacer" presStyleCnt="0"/>
      <dgm:spPr/>
    </dgm:pt>
    <dgm:pt modelId="{E7E057B7-0586-44DA-ACC9-53B652197861}" type="pres">
      <dgm:prSet presAssocID="{8A355A84-0B06-47BE-BE44-6E01EA114B30}" presName="parentText" presStyleLbl="node1" presStyleIdx="9" presStyleCnt="11" custLinFactNeighborX="-325">
        <dgm:presLayoutVars>
          <dgm:chMax val="0"/>
          <dgm:bulletEnabled val="1"/>
        </dgm:presLayoutVars>
      </dgm:prSet>
      <dgm:spPr/>
    </dgm:pt>
    <dgm:pt modelId="{7E325BC6-164B-4937-AA26-AA3E56B09395}" type="pres">
      <dgm:prSet presAssocID="{907CE7B4-F2FC-4C7A-9606-23E840C219BF}" presName="spacer" presStyleCnt="0"/>
      <dgm:spPr/>
    </dgm:pt>
    <dgm:pt modelId="{3E489FA3-DD90-4183-A28C-AFF0FFD328EC}" type="pres">
      <dgm:prSet presAssocID="{030046AF-8A78-4F80-9221-A4ECDA7EFE7F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D07F3610-5413-43EA-BA7E-B78DBA45CDB4}" type="presOf" srcId="{8A355A84-0B06-47BE-BE44-6E01EA114B30}" destId="{E7E057B7-0586-44DA-ACC9-53B652197861}" srcOrd="0" destOrd="0" presId="urn:microsoft.com/office/officeart/2005/8/layout/vList2"/>
    <dgm:cxn modelId="{2DC70D1B-8F57-4197-9D95-CEDD5998E20C}" type="presOf" srcId="{49FD65F6-23C0-43F3-9290-65352B18F7DF}" destId="{6A440C32-BA8D-47B7-BD3E-3A5D4A1269EF}" srcOrd="0" destOrd="0" presId="urn:microsoft.com/office/officeart/2005/8/layout/vList2"/>
    <dgm:cxn modelId="{5AA0C524-F929-4869-9084-D8542DCFA699}" srcId="{2DDC7E9E-4DF4-4C01-9333-99A5F291DA6F}" destId="{49FD65F6-23C0-43F3-9290-65352B18F7DF}" srcOrd="4" destOrd="0" parTransId="{94E5FFE7-9709-4424-BD8A-2509BBE72C8D}" sibTransId="{772B4011-1CEC-4BD0-AF25-949824092F13}"/>
    <dgm:cxn modelId="{4A216F2D-177A-49E8-BB82-AEF46C4A6A97}" srcId="{2DDC7E9E-4DF4-4C01-9333-99A5F291DA6F}" destId="{8A355A84-0B06-47BE-BE44-6E01EA114B30}" srcOrd="9" destOrd="0" parTransId="{6C152490-8276-4080-B0D5-0E85707DFEFC}" sibTransId="{907CE7B4-F2FC-4C7A-9606-23E840C219BF}"/>
    <dgm:cxn modelId="{FD1B5B35-61AC-4785-90CC-5805527C05C9}" srcId="{2DDC7E9E-4DF4-4C01-9333-99A5F291DA6F}" destId="{CA59E516-5025-456C-BF91-648E021EB763}" srcOrd="8" destOrd="0" parTransId="{987C3952-8AC0-4355-99D8-812215F345C6}" sibTransId="{0D47F65D-32BB-427E-BA6C-1CD050D2DC32}"/>
    <dgm:cxn modelId="{307F525E-7E7F-4202-BD4D-F44DDDC8FBCA}" type="presOf" srcId="{030046AF-8A78-4F80-9221-A4ECDA7EFE7F}" destId="{3E489FA3-DD90-4183-A28C-AFF0FFD328EC}" srcOrd="0" destOrd="0" presId="urn:microsoft.com/office/officeart/2005/8/layout/vList2"/>
    <dgm:cxn modelId="{4E7C8572-A96F-4E6E-B739-05C8E4DBDA5C}" type="presOf" srcId="{004AD008-1C61-45B4-A52B-96CE5EADB86D}" destId="{D35D4171-C7B3-475C-A834-8494D717D103}" srcOrd="0" destOrd="0" presId="urn:microsoft.com/office/officeart/2005/8/layout/vList2"/>
    <dgm:cxn modelId="{B6D24D53-73D4-48DE-A60D-F174ADCE09FE}" type="presOf" srcId="{68DD8C76-40ED-4D5F-8B5B-80C496D0C606}" destId="{B991816C-8A2D-4884-93A0-0831C9F9C678}" srcOrd="0" destOrd="0" presId="urn:microsoft.com/office/officeart/2005/8/layout/vList2"/>
    <dgm:cxn modelId="{E5279D59-2E43-4BDD-83F7-0FFCFFA3EDB5}" srcId="{2DDC7E9E-4DF4-4C01-9333-99A5F291DA6F}" destId="{030046AF-8A78-4F80-9221-A4ECDA7EFE7F}" srcOrd="10" destOrd="0" parTransId="{FB7BAB8E-A220-4514-A89E-4F20EE2BD5CF}" sibTransId="{92A1515D-FF9B-4D54-96AF-96DBD759892E}"/>
    <dgm:cxn modelId="{8E4C257F-9160-429D-9440-F73C19DEB8E2}" type="presOf" srcId="{538EB1B1-BA94-4536-A819-42367F373B61}" destId="{AE0113BC-C96F-4C2D-BF42-629585FF2011}" srcOrd="0" destOrd="0" presId="urn:microsoft.com/office/officeart/2005/8/layout/vList2"/>
    <dgm:cxn modelId="{9733CC86-03E1-4FC0-9E25-C78CA6C4792D}" type="presOf" srcId="{D25DB0FF-69FD-42E8-A016-5D48C5DD0D6D}" destId="{B4C6B77A-2BDC-43D1-AD66-46FED1F9032D}" srcOrd="0" destOrd="0" presId="urn:microsoft.com/office/officeart/2005/8/layout/vList2"/>
    <dgm:cxn modelId="{45A8BAB9-E052-4AE2-BA6B-42E1C7CB97B7}" srcId="{2DDC7E9E-4DF4-4C01-9333-99A5F291DA6F}" destId="{D25DB0FF-69FD-42E8-A016-5D48C5DD0D6D}" srcOrd="2" destOrd="0" parTransId="{5889AC0B-F91A-4843-B749-FC67F58EDEFB}" sibTransId="{D2FC8D71-ED90-409B-91E9-B1D8AF370699}"/>
    <dgm:cxn modelId="{322F1ABA-8357-45A9-8084-3BFBEFD0E0E5}" type="presOf" srcId="{AC5844FD-3319-4F85-98EB-98A6FDD9CE8E}" destId="{A08444B9-F2B2-4601-B13C-8E65865F183E}" srcOrd="0" destOrd="0" presId="urn:microsoft.com/office/officeart/2005/8/layout/vList2"/>
    <dgm:cxn modelId="{ECFBC1BA-811B-4C9F-A36C-911821294F9B}" srcId="{2DDC7E9E-4DF4-4C01-9333-99A5F291DA6F}" destId="{004AD008-1C61-45B4-A52B-96CE5EADB86D}" srcOrd="5" destOrd="0" parTransId="{E3427A68-A746-41E2-A795-FB82C611ACD2}" sibTransId="{3CB02FFA-FCB9-499A-A41F-D1FDE97BEAE5}"/>
    <dgm:cxn modelId="{68D5CEC0-2490-4578-B008-CFDC842BB5A4}" srcId="{2DDC7E9E-4DF4-4C01-9333-99A5F291DA6F}" destId="{F881C0C0-F4EE-4DEE-AF6A-B5F1E563B2C1}" srcOrd="0" destOrd="0" parTransId="{A2ECA7E5-A0F7-4B57-8C28-477A4EAE9B6B}" sibTransId="{7C477AB6-395F-45E7-B7DF-007DBBF7D827}"/>
    <dgm:cxn modelId="{B9B8E3C0-4224-45EA-B52E-BE005344AA6C}" type="presOf" srcId="{CA59E516-5025-456C-BF91-648E021EB763}" destId="{38C65420-5223-4425-BFEE-E37EFAA08119}" srcOrd="0" destOrd="0" presId="urn:microsoft.com/office/officeart/2005/8/layout/vList2"/>
    <dgm:cxn modelId="{9D67D9C1-2EBF-4EDA-8433-6AED263A2647}" srcId="{2DDC7E9E-4DF4-4C01-9333-99A5F291DA6F}" destId="{85200E07-E821-4951-B153-CDDBABC329BE}" srcOrd="3" destOrd="0" parTransId="{96660EF1-2859-4BAA-A735-74983270F47F}" sibTransId="{5ABA7A7F-5B68-46A0-A27C-8AF642DF0025}"/>
    <dgm:cxn modelId="{A3A07CC3-9AD8-4919-9A46-AE65C78ECFC2}" srcId="{2DDC7E9E-4DF4-4C01-9333-99A5F291DA6F}" destId="{68DD8C76-40ED-4D5F-8B5B-80C496D0C606}" srcOrd="1" destOrd="0" parTransId="{8B240C59-4E15-49B2-8B30-D76AA88C61E0}" sibTransId="{FAA93195-8343-4237-9436-6A0CFA43B199}"/>
    <dgm:cxn modelId="{BC9CF4CA-4CD5-467C-9123-952AB4042BAA}" type="presOf" srcId="{85200E07-E821-4951-B153-CDDBABC329BE}" destId="{6E2B84B7-8597-4869-9369-D2638808E82A}" srcOrd="0" destOrd="0" presId="urn:microsoft.com/office/officeart/2005/8/layout/vList2"/>
    <dgm:cxn modelId="{CD36F9CC-07D9-46AA-BD43-36877705C63C}" type="presOf" srcId="{F881C0C0-F4EE-4DEE-AF6A-B5F1E563B2C1}" destId="{4D149B14-DF09-4418-AAD3-44049906CBE5}" srcOrd="0" destOrd="0" presId="urn:microsoft.com/office/officeart/2005/8/layout/vList2"/>
    <dgm:cxn modelId="{1BEF09D0-03DF-4933-91D0-63999ED60C2B}" srcId="{2DDC7E9E-4DF4-4C01-9333-99A5F291DA6F}" destId="{AC5844FD-3319-4F85-98EB-98A6FDD9CE8E}" srcOrd="7" destOrd="0" parTransId="{E247F348-9480-4925-9AF0-820F70D727D6}" sibTransId="{43C4E4D1-F406-4418-9059-A92DD9692353}"/>
    <dgm:cxn modelId="{94E4B0DF-B42E-4977-9FD4-18A75BCD0F00}" srcId="{2DDC7E9E-4DF4-4C01-9333-99A5F291DA6F}" destId="{538EB1B1-BA94-4536-A819-42367F373B61}" srcOrd="6" destOrd="0" parTransId="{0ED28E6C-4FC3-4245-AC9D-24E52659F395}" sibTransId="{CC5D8789-C3B9-4BBC-A901-EE146808500A}"/>
    <dgm:cxn modelId="{5E6F40F5-735C-436E-AB99-B80EADA8BAF7}" type="presOf" srcId="{2DDC7E9E-4DF4-4C01-9333-99A5F291DA6F}" destId="{A52C28C9-FA97-469F-87E0-8AD6FB5DEFD8}" srcOrd="0" destOrd="0" presId="urn:microsoft.com/office/officeart/2005/8/layout/vList2"/>
    <dgm:cxn modelId="{7E690565-CD70-4DBF-A1E9-55325D1F78FD}" type="presParOf" srcId="{A52C28C9-FA97-469F-87E0-8AD6FB5DEFD8}" destId="{4D149B14-DF09-4418-AAD3-44049906CBE5}" srcOrd="0" destOrd="0" presId="urn:microsoft.com/office/officeart/2005/8/layout/vList2"/>
    <dgm:cxn modelId="{B7DFDE60-DC60-4368-A3D3-660DBF179DF4}" type="presParOf" srcId="{A52C28C9-FA97-469F-87E0-8AD6FB5DEFD8}" destId="{8769D49A-5D8B-4309-9B37-8F126F6E83A7}" srcOrd="1" destOrd="0" presId="urn:microsoft.com/office/officeart/2005/8/layout/vList2"/>
    <dgm:cxn modelId="{596C5AEB-F81B-4CF9-B08F-FB50B566F948}" type="presParOf" srcId="{A52C28C9-FA97-469F-87E0-8AD6FB5DEFD8}" destId="{B991816C-8A2D-4884-93A0-0831C9F9C678}" srcOrd="2" destOrd="0" presId="urn:microsoft.com/office/officeart/2005/8/layout/vList2"/>
    <dgm:cxn modelId="{B9279245-2CBC-4DC6-A2CC-90EE4B3A6009}" type="presParOf" srcId="{A52C28C9-FA97-469F-87E0-8AD6FB5DEFD8}" destId="{8EE6EBB4-19D5-4C7C-8D1B-79501DFB8136}" srcOrd="3" destOrd="0" presId="urn:microsoft.com/office/officeart/2005/8/layout/vList2"/>
    <dgm:cxn modelId="{6A411DDB-0FBF-491C-AEA8-7BAA74362EEC}" type="presParOf" srcId="{A52C28C9-FA97-469F-87E0-8AD6FB5DEFD8}" destId="{B4C6B77A-2BDC-43D1-AD66-46FED1F9032D}" srcOrd="4" destOrd="0" presId="urn:microsoft.com/office/officeart/2005/8/layout/vList2"/>
    <dgm:cxn modelId="{9B25AA24-D604-41A0-9F7B-015DD2A12284}" type="presParOf" srcId="{A52C28C9-FA97-469F-87E0-8AD6FB5DEFD8}" destId="{D563BB2C-8FDF-4C57-ABD9-C2F9DC379995}" srcOrd="5" destOrd="0" presId="urn:microsoft.com/office/officeart/2005/8/layout/vList2"/>
    <dgm:cxn modelId="{3FB93B7D-81A3-4FE9-A005-C284D280355C}" type="presParOf" srcId="{A52C28C9-FA97-469F-87E0-8AD6FB5DEFD8}" destId="{6E2B84B7-8597-4869-9369-D2638808E82A}" srcOrd="6" destOrd="0" presId="urn:microsoft.com/office/officeart/2005/8/layout/vList2"/>
    <dgm:cxn modelId="{F7D517C6-5546-44F0-A70F-5B36A5CDE4C8}" type="presParOf" srcId="{A52C28C9-FA97-469F-87E0-8AD6FB5DEFD8}" destId="{120CD66F-A02D-4E8F-A300-73A360B527CC}" srcOrd="7" destOrd="0" presId="urn:microsoft.com/office/officeart/2005/8/layout/vList2"/>
    <dgm:cxn modelId="{303B6DE5-8AFF-4A11-A2F6-E2810A04BCC1}" type="presParOf" srcId="{A52C28C9-FA97-469F-87E0-8AD6FB5DEFD8}" destId="{6A440C32-BA8D-47B7-BD3E-3A5D4A1269EF}" srcOrd="8" destOrd="0" presId="urn:microsoft.com/office/officeart/2005/8/layout/vList2"/>
    <dgm:cxn modelId="{05BC553C-DCB6-4EEF-A8D6-52D7286E3886}" type="presParOf" srcId="{A52C28C9-FA97-469F-87E0-8AD6FB5DEFD8}" destId="{D6A0F5F1-540C-45D9-B068-B85CAB1A0557}" srcOrd="9" destOrd="0" presId="urn:microsoft.com/office/officeart/2005/8/layout/vList2"/>
    <dgm:cxn modelId="{B14BB9FD-4FB4-42FC-8A20-7CA74D41FFFD}" type="presParOf" srcId="{A52C28C9-FA97-469F-87E0-8AD6FB5DEFD8}" destId="{D35D4171-C7B3-475C-A834-8494D717D103}" srcOrd="10" destOrd="0" presId="urn:microsoft.com/office/officeart/2005/8/layout/vList2"/>
    <dgm:cxn modelId="{D30945EE-35AA-4DBE-BB1F-3AE9CE425700}" type="presParOf" srcId="{A52C28C9-FA97-469F-87E0-8AD6FB5DEFD8}" destId="{9F0A52B0-EC40-4C89-8CA5-B1D45B1CC783}" srcOrd="11" destOrd="0" presId="urn:microsoft.com/office/officeart/2005/8/layout/vList2"/>
    <dgm:cxn modelId="{DE0953F7-EB00-44E9-BE14-05745495F82B}" type="presParOf" srcId="{A52C28C9-FA97-469F-87E0-8AD6FB5DEFD8}" destId="{AE0113BC-C96F-4C2D-BF42-629585FF2011}" srcOrd="12" destOrd="0" presId="urn:microsoft.com/office/officeart/2005/8/layout/vList2"/>
    <dgm:cxn modelId="{8B0DEBF9-7968-4034-A9AF-86581A7E08AA}" type="presParOf" srcId="{A52C28C9-FA97-469F-87E0-8AD6FB5DEFD8}" destId="{F127AB97-899B-4CA5-803B-42552DE07ABC}" srcOrd="13" destOrd="0" presId="urn:microsoft.com/office/officeart/2005/8/layout/vList2"/>
    <dgm:cxn modelId="{83E6B90B-E6AB-4F92-9046-0EFFB9CBDF39}" type="presParOf" srcId="{A52C28C9-FA97-469F-87E0-8AD6FB5DEFD8}" destId="{A08444B9-F2B2-4601-B13C-8E65865F183E}" srcOrd="14" destOrd="0" presId="urn:microsoft.com/office/officeart/2005/8/layout/vList2"/>
    <dgm:cxn modelId="{B09B6DD2-E935-4FD4-8507-FED30A34A5AD}" type="presParOf" srcId="{A52C28C9-FA97-469F-87E0-8AD6FB5DEFD8}" destId="{3A9A4A9E-A481-42B7-9F04-25D4E29B8A16}" srcOrd="15" destOrd="0" presId="urn:microsoft.com/office/officeart/2005/8/layout/vList2"/>
    <dgm:cxn modelId="{1109BACB-6E17-491D-9A8C-054CF0BC6FB3}" type="presParOf" srcId="{A52C28C9-FA97-469F-87E0-8AD6FB5DEFD8}" destId="{38C65420-5223-4425-BFEE-E37EFAA08119}" srcOrd="16" destOrd="0" presId="urn:microsoft.com/office/officeart/2005/8/layout/vList2"/>
    <dgm:cxn modelId="{B1076108-5DA6-43B4-94EC-DA6E6717D5ED}" type="presParOf" srcId="{A52C28C9-FA97-469F-87E0-8AD6FB5DEFD8}" destId="{22C77BB5-AEF9-42E5-805B-265364B69D30}" srcOrd="17" destOrd="0" presId="urn:microsoft.com/office/officeart/2005/8/layout/vList2"/>
    <dgm:cxn modelId="{C6197A1A-01A6-47A5-92C7-3AD9C1AF9781}" type="presParOf" srcId="{A52C28C9-FA97-469F-87E0-8AD6FB5DEFD8}" destId="{E7E057B7-0586-44DA-ACC9-53B652197861}" srcOrd="18" destOrd="0" presId="urn:microsoft.com/office/officeart/2005/8/layout/vList2"/>
    <dgm:cxn modelId="{630BABFD-8755-45B1-81B9-26061443723D}" type="presParOf" srcId="{A52C28C9-FA97-469F-87E0-8AD6FB5DEFD8}" destId="{7E325BC6-164B-4937-AA26-AA3E56B09395}" srcOrd="19" destOrd="0" presId="urn:microsoft.com/office/officeart/2005/8/layout/vList2"/>
    <dgm:cxn modelId="{AFEE6CE9-75D7-415F-9650-4F1BC59A86EE}" type="presParOf" srcId="{A52C28C9-FA97-469F-87E0-8AD6FB5DEFD8}" destId="{3E489FA3-DD90-4183-A28C-AFF0FFD328EC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25E1E7-8F55-442B-80A0-A42E505375E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F1548ED-6AA1-46AC-80BE-AD5AAEA2678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/>
            <a:t>СПК индустрии красоты</a:t>
          </a:r>
        </a:p>
      </dgm:t>
    </dgm:pt>
    <dgm:pt modelId="{BD407CF1-25F5-4EFC-A099-48B33985424A}" type="parTrans" cxnId="{8B880B4F-2E95-4F99-9067-A5EEAF142499}">
      <dgm:prSet/>
      <dgm:spPr/>
      <dgm:t>
        <a:bodyPr/>
        <a:lstStyle/>
        <a:p>
          <a:endParaRPr lang="ru-RU" sz="1800"/>
        </a:p>
      </dgm:t>
    </dgm:pt>
    <dgm:pt modelId="{AA9AFA86-7E2D-45C2-9ABC-5EB49DDED785}" type="sibTrans" cxnId="{8B880B4F-2E95-4F99-9067-A5EEAF142499}">
      <dgm:prSet/>
      <dgm:spPr/>
      <dgm:t>
        <a:bodyPr/>
        <a:lstStyle/>
        <a:p>
          <a:endParaRPr lang="ru-RU" sz="1800"/>
        </a:p>
      </dgm:t>
    </dgm:pt>
    <dgm:pt modelId="{4B4F9C39-B71C-48B6-ABD4-D2F209E2E411}">
      <dgm:prSet phldrT="[Текст]" custT="1"/>
      <dgm:spPr/>
      <dgm:t>
        <a:bodyPr/>
        <a:lstStyle/>
        <a:p>
          <a:pPr>
            <a:buChar char="•"/>
          </a:pPr>
          <a:r>
            <a:rPr lang="ru-RU" sz="2000" dirty="0">
              <a:solidFill>
                <a:schemeClr val="tx1"/>
              </a:solidFill>
            </a:rPr>
            <a:t>ПС 33.004 Специалист по предоставлению парикмахерских услуг</a:t>
          </a:r>
        </a:p>
      </dgm:t>
    </dgm:pt>
    <dgm:pt modelId="{A6531874-30ED-44BD-A759-67C9311A8C82}" type="parTrans" cxnId="{43E02E11-74CD-41D2-8DF0-EA1E89A44582}">
      <dgm:prSet custT="1"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7B1B096F-ABFE-463B-BD34-E12A3CD571CF}" type="sibTrans" cxnId="{43E02E11-74CD-41D2-8DF0-EA1E89A44582}">
      <dgm:prSet/>
      <dgm:spPr/>
      <dgm:t>
        <a:bodyPr/>
        <a:lstStyle/>
        <a:p>
          <a:endParaRPr lang="ru-RU" sz="1800"/>
        </a:p>
      </dgm:t>
    </dgm:pt>
    <dgm:pt modelId="{B15B7893-E694-446C-B440-70CF4F4357A3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33.00400.01. Парикмахер (4 уровень квалификации)</a:t>
          </a:r>
        </a:p>
      </dgm:t>
    </dgm:pt>
    <dgm:pt modelId="{F5191102-7FD8-4DE4-A3EA-DC7F8140A63F}" type="parTrans" cxnId="{CF5D7D9C-F900-4982-9114-FBE165125763}">
      <dgm:prSet custT="1"/>
      <dgm:spPr/>
      <dgm:t>
        <a:bodyPr/>
        <a:lstStyle/>
        <a:p>
          <a:endParaRPr lang="ru-RU" sz="1800"/>
        </a:p>
      </dgm:t>
    </dgm:pt>
    <dgm:pt modelId="{34CF04AB-9CC3-4A23-AD1E-3D2F71B864BE}" type="sibTrans" cxnId="{CF5D7D9C-F900-4982-9114-FBE165125763}">
      <dgm:prSet/>
      <dgm:spPr/>
      <dgm:t>
        <a:bodyPr/>
        <a:lstStyle/>
        <a:p>
          <a:endParaRPr lang="ru-RU" sz="1800"/>
        </a:p>
      </dgm:t>
    </dgm:pt>
    <dgm:pt modelId="{08E2426E-47B8-46FD-92E0-E8B5C670026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33.00400.02. Парикмахер-модельер (5 уровень квалификации)</a:t>
          </a:r>
        </a:p>
      </dgm:t>
    </dgm:pt>
    <dgm:pt modelId="{98A2A287-D694-4074-816B-699B58ECE890}" type="parTrans" cxnId="{6E8FD0B5-B643-416D-9888-946A86AA75C7}">
      <dgm:prSet custT="1"/>
      <dgm:spPr/>
      <dgm:t>
        <a:bodyPr/>
        <a:lstStyle/>
        <a:p>
          <a:endParaRPr lang="ru-RU" sz="1800"/>
        </a:p>
      </dgm:t>
    </dgm:pt>
    <dgm:pt modelId="{75EC4373-A2CF-4C19-A6C5-CF4B9F2FF90D}" type="sibTrans" cxnId="{6E8FD0B5-B643-416D-9888-946A86AA75C7}">
      <dgm:prSet/>
      <dgm:spPr/>
      <dgm:t>
        <a:bodyPr/>
        <a:lstStyle/>
        <a:p>
          <a:endParaRPr lang="ru-RU" sz="1800"/>
        </a:p>
      </dgm:t>
    </dgm:pt>
    <dgm:pt modelId="{115F47F7-29F4-4A01-9AF0-CCE88CA6EF56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buChar char="•"/>
          </a:pPr>
          <a:r>
            <a:rPr lang="ru-RU" sz="2000" dirty="0">
              <a:solidFill>
                <a:schemeClr val="tx1"/>
              </a:solidFill>
            </a:rPr>
            <a:t>ПС 33.003 Специалист по предоставлению маникюрных и педикюрных услуг</a:t>
          </a:r>
        </a:p>
      </dgm:t>
    </dgm:pt>
    <dgm:pt modelId="{CB3C86E4-AF18-4AB7-AAFC-7278052CC569}" type="parTrans" cxnId="{F60519D7-5A1E-48E0-86F8-1A4918232949}">
      <dgm:prSet custT="1"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E4F646D1-42D2-4C5A-9F82-CDEF6F42158A}" type="sibTrans" cxnId="{F60519D7-5A1E-48E0-86F8-1A4918232949}">
      <dgm:prSet/>
      <dgm:spPr/>
      <dgm:t>
        <a:bodyPr/>
        <a:lstStyle/>
        <a:p>
          <a:endParaRPr lang="ru-RU" sz="1800"/>
        </a:p>
      </dgm:t>
    </dgm:pt>
    <dgm:pt modelId="{0C0DBED0-E0F6-40C2-8463-A1E5B5FC9725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33.00300.01 Мастер по маникюру (3 уровень квалификации)</a:t>
          </a:r>
        </a:p>
      </dgm:t>
    </dgm:pt>
    <dgm:pt modelId="{ABDD95B0-7416-47E0-8772-EBB04577B4B0}" type="parTrans" cxnId="{D9A293F9-4CA8-489E-ADAD-11ADCD3359DD}">
      <dgm:prSet custT="1"/>
      <dgm:spPr/>
      <dgm:t>
        <a:bodyPr/>
        <a:lstStyle/>
        <a:p>
          <a:endParaRPr lang="ru-RU" sz="1800"/>
        </a:p>
      </dgm:t>
    </dgm:pt>
    <dgm:pt modelId="{62E39333-D033-42EC-85F4-9AF9F398693F}" type="sibTrans" cxnId="{D9A293F9-4CA8-489E-ADAD-11ADCD3359DD}">
      <dgm:prSet/>
      <dgm:spPr/>
      <dgm:t>
        <a:bodyPr/>
        <a:lstStyle/>
        <a:p>
          <a:endParaRPr lang="ru-RU" sz="1800"/>
        </a:p>
      </dgm:t>
    </dgm:pt>
    <dgm:pt modelId="{3F4C1D8C-7ABD-45D5-8BE8-E89476051D8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/>
            <a:t>33.00300.03. Мастер по моделированию и дизайну ногтей (4 уровень квалификации)</a:t>
          </a:r>
          <a:r>
            <a:rPr lang="ru-RU" sz="1800" i="1" dirty="0"/>
            <a:t> </a:t>
          </a:r>
          <a:endParaRPr lang="ru-RU" sz="1800" dirty="0"/>
        </a:p>
      </dgm:t>
    </dgm:pt>
    <dgm:pt modelId="{0198DEB5-42E0-4BAB-BC71-6308F19A5BF0}" type="parTrans" cxnId="{5F657798-4F57-4710-855D-6C1DD2623ACA}">
      <dgm:prSet/>
      <dgm:spPr/>
      <dgm:t>
        <a:bodyPr/>
        <a:lstStyle/>
        <a:p>
          <a:endParaRPr lang="ru-RU"/>
        </a:p>
      </dgm:t>
    </dgm:pt>
    <dgm:pt modelId="{BA93A54B-087C-49EB-8C43-4419905A1F03}" type="sibTrans" cxnId="{5F657798-4F57-4710-855D-6C1DD2623ACA}">
      <dgm:prSet/>
      <dgm:spPr/>
      <dgm:t>
        <a:bodyPr/>
        <a:lstStyle/>
        <a:p>
          <a:endParaRPr lang="ru-RU"/>
        </a:p>
      </dgm:t>
    </dgm:pt>
    <dgm:pt modelId="{96D76B63-3E6E-455F-AF9D-1454386E9C09}" type="pres">
      <dgm:prSet presAssocID="{2E25E1E7-8F55-442B-80A0-A42E505375E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5FE5A8-269B-47BA-9EBA-D7155EB251C7}" type="pres">
      <dgm:prSet presAssocID="{DF1548ED-6AA1-46AC-80BE-AD5AAEA26789}" presName="root1" presStyleCnt="0"/>
      <dgm:spPr/>
    </dgm:pt>
    <dgm:pt modelId="{FB172F06-EB24-4DC8-BC4A-802ACF816518}" type="pres">
      <dgm:prSet presAssocID="{DF1548ED-6AA1-46AC-80BE-AD5AAEA26789}" presName="LevelOneTextNode" presStyleLbl="node0" presStyleIdx="0" presStyleCnt="1" custScaleX="144323" custScaleY="222268" custLinFactX="-92626" custLinFactNeighborX="-100000" custLinFactNeighborY="-33077">
        <dgm:presLayoutVars>
          <dgm:chPref val="3"/>
        </dgm:presLayoutVars>
      </dgm:prSet>
      <dgm:spPr/>
    </dgm:pt>
    <dgm:pt modelId="{5A5E2DEB-C8FB-4229-B411-71B7CBD5B4BE}" type="pres">
      <dgm:prSet presAssocID="{DF1548ED-6AA1-46AC-80BE-AD5AAEA26789}" presName="level2hierChild" presStyleCnt="0"/>
      <dgm:spPr/>
    </dgm:pt>
    <dgm:pt modelId="{52EB1B63-098C-4089-873F-5E3162F2CC73}" type="pres">
      <dgm:prSet presAssocID="{A6531874-30ED-44BD-A759-67C9311A8C82}" presName="conn2-1" presStyleLbl="parChTrans1D2" presStyleIdx="0" presStyleCnt="2"/>
      <dgm:spPr/>
    </dgm:pt>
    <dgm:pt modelId="{C9562DAA-D756-4FC9-8AF4-3D8255B5850A}" type="pres">
      <dgm:prSet presAssocID="{A6531874-30ED-44BD-A759-67C9311A8C82}" presName="connTx" presStyleLbl="parChTrans1D2" presStyleIdx="0" presStyleCnt="2"/>
      <dgm:spPr/>
    </dgm:pt>
    <dgm:pt modelId="{E7C99941-A86C-43A6-9C20-7DC312AE87F6}" type="pres">
      <dgm:prSet presAssocID="{4B4F9C39-B71C-48B6-ABD4-D2F209E2E411}" presName="root2" presStyleCnt="0"/>
      <dgm:spPr/>
    </dgm:pt>
    <dgm:pt modelId="{A7E6F3D7-6FE9-44BA-AF9E-61C3C2E29A0A}" type="pres">
      <dgm:prSet presAssocID="{4B4F9C39-B71C-48B6-ABD4-D2F209E2E411}" presName="LevelTwoTextNode" presStyleLbl="node2" presStyleIdx="0" presStyleCnt="2" custScaleX="454177" custScaleY="174190" custLinFactNeighborX="-29100" custLinFactNeighborY="-20697">
        <dgm:presLayoutVars>
          <dgm:chPref val="3"/>
        </dgm:presLayoutVars>
      </dgm:prSet>
      <dgm:spPr/>
    </dgm:pt>
    <dgm:pt modelId="{253FFED2-062A-4E5F-A60C-AABC3B4128FA}" type="pres">
      <dgm:prSet presAssocID="{4B4F9C39-B71C-48B6-ABD4-D2F209E2E411}" presName="level3hierChild" presStyleCnt="0"/>
      <dgm:spPr/>
    </dgm:pt>
    <dgm:pt modelId="{56A187C5-05DC-4EA0-9AAF-D69831B65BDD}" type="pres">
      <dgm:prSet presAssocID="{F5191102-7FD8-4DE4-A3EA-DC7F8140A63F}" presName="conn2-1" presStyleLbl="parChTrans1D3" presStyleIdx="0" presStyleCnt="4"/>
      <dgm:spPr/>
    </dgm:pt>
    <dgm:pt modelId="{77BFE9DC-CC87-498D-B524-22843520E2D7}" type="pres">
      <dgm:prSet presAssocID="{F5191102-7FD8-4DE4-A3EA-DC7F8140A63F}" presName="connTx" presStyleLbl="parChTrans1D3" presStyleIdx="0" presStyleCnt="4"/>
      <dgm:spPr/>
    </dgm:pt>
    <dgm:pt modelId="{13B4E103-C0E2-4ECF-9821-1B444D2D0A88}" type="pres">
      <dgm:prSet presAssocID="{B15B7893-E694-446C-B440-70CF4F4357A3}" presName="root2" presStyleCnt="0"/>
      <dgm:spPr/>
    </dgm:pt>
    <dgm:pt modelId="{B16097DA-C9AD-461E-892D-B2DB27AEE0F8}" type="pres">
      <dgm:prSet presAssocID="{B15B7893-E694-446C-B440-70CF4F4357A3}" presName="LevelTwoTextNode" presStyleLbl="node3" presStyleIdx="0" presStyleCnt="4" custScaleX="383876" custScaleY="100875">
        <dgm:presLayoutVars>
          <dgm:chPref val="3"/>
        </dgm:presLayoutVars>
      </dgm:prSet>
      <dgm:spPr/>
    </dgm:pt>
    <dgm:pt modelId="{F5EBF70C-6B38-4CDF-80B3-F161449D470B}" type="pres">
      <dgm:prSet presAssocID="{B15B7893-E694-446C-B440-70CF4F4357A3}" presName="level3hierChild" presStyleCnt="0"/>
      <dgm:spPr/>
    </dgm:pt>
    <dgm:pt modelId="{F4726DB2-A53C-4D77-9895-6706405C9DBE}" type="pres">
      <dgm:prSet presAssocID="{98A2A287-D694-4074-816B-699B58ECE890}" presName="conn2-1" presStyleLbl="parChTrans1D3" presStyleIdx="1" presStyleCnt="4"/>
      <dgm:spPr/>
    </dgm:pt>
    <dgm:pt modelId="{7EC035E1-31F6-41FA-89EC-7B7CCD97D78E}" type="pres">
      <dgm:prSet presAssocID="{98A2A287-D694-4074-816B-699B58ECE890}" presName="connTx" presStyleLbl="parChTrans1D3" presStyleIdx="1" presStyleCnt="4"/>
      <dgm:spPr/>
    </dgm:pt>
    <dgm:pt modelId="{46BBAF2A-30E7-4294-BFB6-CB278CF06D98}" type="pres">
      <dgm:prSet presAssocID="{08E2426E-47B8-46FD-92E0-E8B5C670026E}" presName="root2" presStyleCnt="0"/>
      <dgm:spPr/>
    </dgm:pt>
    <dgm:pt modelId="{81981A1E-6C2C-480F-918F-8E85D13C1FD1}" type="pres">
      <dgm:prSet presAssocID="{08E2426E-47B8-46FD-92E0-E8B5C670026E}" presName="LevelTwoTextNode" presStyleLbl="node3" presStyleIdx="1" presStyleCnt="4" custScaleX="381025" custLinFactNeighborX="3762" custLinFactNeighborY="0">
        <dgm:presLayoutVars>
          <dgm:chPref val="3"/>
        </dgm:presLayoutVars>
      </dgm:prSet>
      <dgm:spPr/>
    </dgm:pt>
    <dgm:pt modelId="{81C49AAF-9698-4A71-AD91-00AEC97B78E8}" type="pres">
      <dgm:prSet presAssocID="{08E2426E-47B8-46FD-92E0-E8B5C670026E}" presName="level3hierChild" presStyleCnt="0"/>
      <dgm:spPr/>
    </dgm:pt>
    <dgm:pt modelId="{CAC31CB9-8DB4-4C2C-BC37-60BC2CFA7D6C}" type="pres">
      <dgm:prSet presAssocID="{CB3C86E4-AF18-4AB7-AAFC-7278052CC569}" presName="conn2-1" presStyleLbl="parChTrans1D2" presStyleIdx="1" presStyleCnt="2"/>
      <dgm:spPr/>
    </dgm:pt>
    <dgm:pt modelId="{B0231ACF-27FB-4AC9-BACB-203AD169409E}" type="pres">
      <dgm:prSet presAssocID="{CB3C86E4-AF18-4AB7-AAFC-7278052CC569}" presName="connTx" presStyleLbl="parChTrans1D2" presStyleIdx="1" presStyleCnt="2"/>
      <dgm:spPr/>
    </dgm:pt>
    <dgm:pt modelId="{0B812884-DC5E-4CD4-8F56-E0EDCBD0DE4D}" type="pres">
      <dgm:prSet presAssocID="{115F47F7-29F4-4A01-9AF0-CCE88CA6EF56}" presName="root2" presStyleCnt="0"/>
      <dgm:spPr/>
    </dgm:pt>
    <dgm:pt modelId="{3819D0BE-C5D7-49BA-9523-51583DC660F7}" type="pres">
      <dgm:prSet presAssocID="{115F47F7-29F4-4A01-9AF0-CCE88CA6EF56}" presName="LevelTwoTextNode" presStyleLbl="node2" presStyleIdx="1" presStyleCnt="2" custScaleX="457616" custScaleY="198596" custLinFactNeighborX="-34450" custLinFactNeighborY="-7836">
        <dgm:presLayoutVars>
          <dgm:chPref val="3"/>
        </dgm:presLayoutVars>
      </dgm:prSet>
      <dgm:spPr/>
    </dgm:pt>
    <dgm:pt modelId="{ABF05982-7453-4922-AA87-C3B617E1AEA6}" type="pres">
      <dgm:prSet presAssocID="{115F47F7-29F4-4A01-9AF0-CCE88CA6EF56}" presName="level3hierChild" presStyleCnt="0"/>
      <dgm:spPr/>
    </dgm:pt>
    <dgm:pt modelId="{7EFAFD94-A995-4857-B0B0-3282FE2B08F2}" type="pres">
      <dgm:prSet presAssocID="{ABDD95B0-7416-47E0-8772-EBB04577B4B0}" presName="conn2-1" presStyleLbl="parChTrans1D3" presStyleIdx="2" presStyleCnt="4"/>
      <dgm:spPr/>
    </dgm:pt>
    <dgm:pt modelId="{E32A39A7-A644-4697-B293-905C6F04CBBF}" type="pres">
      <dgm:prSet presAssocID="{ABDD95B0-7416-47E0-8772-EBB04577B4B0}" presName="connTx" presStyleLbl="parChTrans1D3" presStyleIdx="2" presStyleCnt="4"/>
      <dgm:spPr/>
    </dgm:pt>
    <dgm:pt modelId="{E27189C3-71CB-49FF-A16A-2AF3CC61EB59}" type="pres">
      <dgm:prSet presAssocID="{0C0DBED0-E0F6-40C2-8463-A1E5B5FC9725}" presName="root2" presStyleCnt="0"/>
      <dgm:spPr/>
    </dgm:pt>
    <dgm:pt modelId="{E841707D-E33D-4FE4-AD23-B6FCDECC5CE7}" type="pres">
      <dgm:prSet presAssocID="{0C0DBED0-E0F6-40C2-8463-A1E5B5FC9725}" presName="LevelTwoTextNode" presStyleLbl="node3" presStyleIdx="2" presStyleCnt="4" custScaleX="377800" custLinFactNeighborX="-952" custLinFactNeighborY="0">
        <dgm:presLayoutVars>
          <dgm:chPref val="3"/>
        </dgm:presLayoutVars>
      </dgm:prSet>
      <dgm:spPr/>
    </dgm:pt>
    <dgm:pt modelId="{A93B5BCC-6270-4712-B893-C26DB58AB4FA}" type="pres">
      <dgm:prSet presAssocID="{0C0DBED0-E0F6-40C2-8463-A1E5B5FC9725}" presName="level3hierChild" presStyleCnt="0"/>
      <dgm:spPr/>
    </dgm:pt>
    <dgm:pt modelId="{E8A03D8E-7A4E-4840-B5D6-9071A6BFFF17}" type="pres">
      <dgm:prSet presAssocID="{0198DEB5-42E0-4BAB-BC71-6308F19A5BF0}" presName="conn2-1" presStyleLbl="parChTrans1D3" presStyleIdx="3" presStyleCnt="4"/>
      <dgm:spPr/>
    </dgm:pt>
    <dgm:pt modelId="{53439E29-9E40-4BDD-9BFD-D46EEAFEB37D}" type="pres">
      <dgm:prSet presAssocID="{0198DEB5-42E0-4BAB-BC71-6308F19A5BF0}" presName="connTx" presStyleLbl="parChTrans1D3" presStyleIdx="3" presStyleCnt="4"/>
      <dgm:spPr/>
    </dgm:pt>
    <dgm:pt modelId="{D8532C06-2270-4414-8C62-B15BBD4DE50C}" type="pres">
      <dgm:prSet presAssocID="{3F4C1D8C-7ABD-45D5-8BE8-E89476051D88}" presName="root2" presStyleCnt="0"/>
      <dgm:spPr/>
    </dgm:pt>
    <dgm:pt modelId="{75C787D0-A8E1-4E16-99B8-531C6329DAD6}" type="pres">
      <dgm:prSet presAssocID="{3F4C1D8C-7ABD-45D5-8BE8-E89476051D88}" presName="LevelTwoTextNode" presStyleLbl="node3" presStyleIdx="3" presStyleCnt="4" custScaleX="378481" custScaleY="147108" custLinFactNeighborX="-3531" custLinFactNeighborY="0">
        <dgm:presLayoutVars>
          <dgm:chPref val="3"/>
        </dgm:presLayoutVars>
      </dgm:prSet>
      <dgm:spPr/>
    </dgm:pt>
    <dgm:pt modelId="{67EC8C32-4FCD-4875-80EA-528AC5E5BBB8}" type="pres">
      <dgm:prSet presAssocID="{3F4C1D8C-7ABD-45D5-8BE8-E89476051D88}" presName="level3hierChild" presStyleCnt="0"/>
      <dgm:spPr/>
    </dgm:pt>
  </dgm:ptLst>
  <dgm:cxnLst>
    <dgm:cxn modelId="{9C435907-F672-45E0-9016-46B5302D0F27}" type="presOf" srcId="{F5191102-7FD8-4DE4-A3EA-DC7F8140A63F}" destId="{77BFE9DC-CC87-498D-B524-22843520E2D7}" srcOrd="1" destOrd="0" presId="urn:microsoft.com/office/officeart/2005/8/layout/hierarchy2"/>
    <dgm:cxn modelId="{43E02E11-74CD-41D2-8DF0-EA1E89A44582}" srcId="{DF1548ED-6AA1-46AC-80BE-AD5AAEA26789}" destId="{4B4F9C39-B71C-48B6-ABD4-D2F209E2E411}" srcOrd="0" destOrd="0" parTransId="{A6531874-30ED-44BD-A759-67C9311A8C82}" sibTransId="{7B1B096F-ABFE-463B-BD34-E12A3CD571CF}"/>
    <dgm:cxn modelId="{E778571E-488D-4290-B37B-607B5D5B85CE}" type="presOf" srcId="{DF1548ED-6AA1-46AC-80BE-AD5AAEA26789}" destId="{FB172F06-EB24-4DC8-BC4A-802ACF816518}" srcOrd="0" destOrd="0" presId="urn:microsoft.com/office/officeart/2005/8/layout/hierarchy2"/>
    <dgm:cxn modelId="{8BA4332D-DF3F-44BC-88E2-44F6107504EE}" type="presOf" srcId="{0C0DBED0-E0F6-40C2-8463-A1E5B5FC9725}" destId="{E841707D-E33D-4FE4-AD23-B6FCDECC5CE7}" srcOrd="0" destOrd="0" presId="urn:microsoft.com/office/officeart/2005/8/layout/hierarchy2"/>
    <dgm:cxn modelId="{FFAAD032-D4F7-4702-9A5F-D61BCFDE88CD}" type="presOf" srcId="{B15B7893-E694-446C-B440-70CF4F4357A3}" destId="{B16097DA-C9AD-461E-892D-B2DB27AEE0F8}" srcOrd="0" destOrd="0" presId="urn:microsoft.com/office/officeart/2005/8/layout/hierarchy2"/>
    <dgm:cxn modelId="{97FE9137-F2F1-4D87-B7A2-FB0000168A70}" type="presOf" srcId="{CB3C86E4-AF18-4AB7-AAFC-7278052CC569}" destId="{B0231ACF-27FB-4AC9-BACB-203AD169409E}" srcOrd="1" destOrd="0" presId="urn:microsoft.com/office/officeart/2005/8/layout/hierarchy2"/>
    <dgm:cxn modelId="{3CC9BE3D-B330-4838-B501-50EC1A9B3EC9}" type="presOf" srcId="{CB3C86E4-AF18-4AB7-AAFC-7278052CC569}" destId="{CAC31CB9-8DB4-4C2C-BC37-60BC2CFA7D6C}" srcOrd="0" destOrd="0" presId="urn:microsoft.com/office/officeart/2005/8/layout/hierarchy2"/>
    <dgm:cxn modelId="{C3242247-50D2-4EAA-A761-694D27C71F7B}" type="presOf" srcId="{A6531874-30ED-44BD-A759-67C9311A8C82}" destId="{C9562DAA-D756-4FC9-8AF4-3D8255B5850A}" srcOrd="1" destOrd="0" presId="urn:microsoft.com/office/officeart/2005/8/layout/hierarchy2"/>
    <dgm:cxn modelId="{D8BC204B-2CA6-400C-88D0-303AE7CCCBE8}" type="presOf" srcId="{08E2426E-47B8-46FD-92E0-E8B5C670026E}" destId="{81981A1E-6C2C-480F-918F-8E85D13C1FD1}" srcOrd="0" destOrd="0" presId="urn:microsoft.com/office/officeart/2005/8/layout/hierarchy2"/>
    <dgm:cxn modelId="{F6CDB76D-CBEF-4EA7-B987-5087E63E0FC3}" type="presOf" srcId="{ABDD95B0-7416-47E0-8772-EBB04577B4B0}" destId="{E32A39A7-A644-4697-B293-905C6F04CBBF}" srcOrd="1" destOrd="0" presId="urn:microsoft.com/office/officeart/2005/8/layout/hierarchy2"/>
    <dgm:cxn modelId="{8B880B4F-2E95-4F99-9067-A5EEAF142499}" srcId="{2E25E1E7-8F55-442B-80A0-A42E505375E7}" destId="{DF1548ED-6AA1-46AC-80BE-AD5AAEA26789}" srcOrd="0" destOrd="0" parTransId="{BD407CF1-25F5-4EFC-A099-48B33985424A}" sibTransId="{AA9AFA86-7E2D-45C2-9ABC-5EB49DDED785}"/>
    <dgm:cxn modelId="{37300657-5801-4F19-A070-51C67F103DD8}" type="presOf" srcId="{98A2A287-D694-4074-816B-699B58ECE890}" destId="{F4726DB2-A53C-4D77-9895-6706405C9DBE}" srcOrd="0" destOrd="0" presId="urn:microsoft.com/office/officeart/2005/8/layout/hierarchy2"/>
    <dgm:cxn modelId="{0676AF93-EE35-4BA8-B391-EFB7A494F4B4}" type="presOf" srcId="{2E25E1E7-8F55-442B-80A0-A42E505375E7}" destId="{96D76B63-3E6E-455F-AF9D-1454386E9C09}" srcOrd="0" destOrd="0" presId="urn:microsoft.com/office/officeart/2005/8/layout/hierarchy2"/>
    <dgm:cxn modelId="{BD1A0598-698A-48D9-B3C6-2D2E5762FF35}" type="presOf" srcId="{ABDD95B0-7416-47E0-8772-EBB04577B4B0}" destId="{7EFAFD94-A995-4857-B0B0-3282FE2B08F2}" srcOrd="0" destOrd="0" presId="urn:microsoft.com/office/officeart/2005/8/layout/hierarchy2"/>
    <dgm:cxn modelId="{5F657798-4F57-4710-855D-6C1DD2623ACA}" srcId="{115F47F7-29F4-4A01-9AF0-CCE88CA6EF56}" destId="{3F4C1D8C-7ABD-45D5-8BE8-E89476051D88}" srcOrd="1" destOrd="0" parTransId="{0198DEB5-42E0-4BAB-BC71-6308F19A5BF0}" sibTransId="{BA93A54B-087C-49EB-8C43-4419905A1F03}"/>
    <dgm:cxn modelId="{CF5D7D9C-F900-4982-9114-FBE165125763}" srcId="{4B4F9C39-B71C-48B6-ABD4-D2F209E2E411}" destId="{B15B7893-E694-446C-B440-70CF4F4357A3}" srcOrd="0" destOrd="0" parTransId="{F5191102-7FD8-4DE4-A3EA-DC7F8140A63F}" sibTransId="{34CF04AB-9CC3-4A23-AD1E-3D2F71B864BE}"/>
    <dgm:cxn modelId="{A6BEA39E-0514-4669-838B-265DC62A71C4}" type="presOf" srcId="{115F47F7-29F4-4A01-9AF0-CCE88CA6EF56}" destId="{3819D0BE-C5D7-49BA-9523-51583DC660F7}" srcOrd="0" destOrd="0" presId="urn:microsoft.com/office/officeart/2005/8/layout/hierarchy2"/>
    <dgm:cxn modelId="{6E8FD0B5-B643-416D-9888-946A86AA75C7}" srcId="{4B4F9C39-B71C-48B6-ABD4-D2F209E2E411}" destId="{08E2426E-47B8-46FD-92E0-E8B5C670026E}" srcOrd="1" destOrd="0" parTransId="{98A2A287-D694-4074-816B-699B58ECE890}" sibTransId="{75EC4373-A2CF-4C19-A6C5-CF4B9F2FF90D}"/>
    <dgm:cxn modelId="{C4F6BFBB-55E7-4583-8CC5-120384396F0B}" type="presOf" srcId="{0198DEB5-42E0-4BAB-BC71-6308F19A5BF0}" destId="{53439E29-9E40-4BDD-9BFD-D46EEAFEB37D}" srcOrd="1" destOrd="0" presId="urn:microsoft.com/office/officeart/2005/8/layout/hierarchy2"/>
    <dgm:cxn modelId="{4B9E9ABD-7E5D-4E5E-93E7-C254707E0858}" type="presOf" srcId="{A6531874-30ED-44BD-A759-67C9311A8C82}" destId="{52EB1B63-098C-4089-873F-5E3162F2CC73}" srcOrd="0" destOrd="0" presId="urn:microsoft.com/office/officeart/2005/8/layout/hierarchy2"/>
    <dgm:cxn modelId="{F60519D7-5A1E-48E0-86F8-1A4918232949}" srcId="{DF1548ED-6AA1-46AC-80BE-AD5AAEA26789}" destId="{115F47F7-29F4-4A01-9AF0-CCE88CA6EF56}" srcOrd="1" destOrd="0" parTransId="{CB3C86E4-AF18-4AB7-AAFC-7278052CC569}" sibTransId="{E4F646D1-42D2-4C5A-9F82-CDEF6F42158A}"/>
    <dgm:cxn modelId="{E3A226D9-972F-49EE-8F2D-9C93669C60FD}" type="presOf" srcId="{4B4F9C39-B71C-48B6-ABD4-D2F209E2E411}" destId="{A7E6F3D7-6FE9-44BA-AF9E-61C3C2E29A0A}" srcOrd="0" destOrd="0" presId="urn:microsoft.com/office/officeart/2005/8/layout/hierarchy2"/>
    <dgm:cxn modelId="{368F5FEE-EB5A-4F44-BCC1-9A337CE4CCE4}" type="presOf" srcId="{3F4C1D8C-7ABD-45D5-8BE8-E89476051D88}" destId="{75C787D0-A8E1-4E16-99B8-531C6329DAD6}" srcOrd="0" destOrd="0" presId="urn:microsoft.com/office/officeart/2005/8/layout/hierarchy2"/>
    <dgm:cxn modelId="{E3CC10F0-C7F5-4194-A0A4-94A6AD4BDF77}" type="presOf" srcId="{98A2A287-D694-4074-816B-699B58ECE890}" destId="{7EC035E1-31F6-41FA-89EC-7B7CCD97D78E}" srcOrd="1" destOrd="0" presId="urn:microsoft.com/office/officeart/2005/8/layout/hierarchy2"/>
    <dgm:cxn modelId="{A0351CF2-C2D9-4E19-871D-0B625E2D04EC}" type="presOf" srcId="{F5191102-7FD8-4DE4-A3EA-DC7F8140A63F}" destId="{56A187C5-05DC-4EA0-9AAF-D69831B65BDD}" srcOrd="0" destOrd="0" presId="urn:microsoft.com/office/officeart/2005/8/layout/hierarchy2"/>
    <dgm:cxn modelId="{D9A293F9-4CA8-489E-ADAD-11ADCD3359DD}" srcId="{115F47F7-29F4-4A01-9AF0-CCE88CA6EF56}" destId="{0C0DBED0-E0F6-40C2-8463-A1E5B5FC9725}" srcOrd="0" destOrd="0" parTransId="{ABDD95B0-7416-47E0-8772-EBB04577B4B0}" sibTransId="{62E39333-D033-42EC-85F4-9AF9F398693F}"/>
    <dgm:cxn modelId="{10B06EFC-7EF2-4DC7-AC76-2E4BD47E5312}" type="presOf" srcId="{0198DEB5-42E0-4BAB-BC71-6308F19A5BF0}" destId="{E8A03D8E-7A4E-4840-B5D6-9071A6BFFF17}" srcOrd="0" destOrd="0" presId="urn:microsoft.com/office/officeart/2005/8/layout/hierarchy2"/>
    <dgm:cxn modelId="{869D6967-76E6-4755-9227-EF5F3F1AE582}" type="presParOf" srcId="{96D76B63-3E6E-455F-AF9D-1454386E9C09}" destId="{0B5FE5A8-269B-47BA-9EBA-D7155EB251C7}" srcOrd="0" destOrd="0" presId="urn:microsoft.com/office/officeart/2005/8/layout/hierarchy2"/>
    <dgm:cxn modelId="{B7F79F8F-256A-4FFA-BDCE-4710C77884A4}" type="presParOf" srcId="{0B5FE5A8-269B-47BA-9EBA-D7155EB251C7}" destId="{FB172F06-EB24-4DC8-BC4A-802ACF816518}" srcOrd="0" destOrd="0" presId="urn:microsoft.com/office/officeart/2005/8/layout/hierarchy2"/>
    <dgm:cxn modelId="{8C7301EB-ED86-4064-BE66-A158ECA98EDD}" type="presParOf" srcId="{0B5FE5A8-269B-47BA-9EBA-D7155EB251C7}" destId="{5A5E2DEB-C8FB-4229-B411-71B7CBD5B4BE}" srcOrd="1" destOrd="0" presId="urn:microsoft.com/office/officeart/2005/8/layout/hierarchy2"/>
    <dgm:cxn modelId="{B308E28F-E664-4E66-A1AA-82CA1129B712}" type="presParOf" srcId="{5A5E2DEB-C8FB-4229-B411-71B7CBD5B4BE}" destId="{52EB1B63-098C-4089-873F-5E3162F2CC73}" srcOrd="0" destOrd="0" presId="urn:microsoft.com/office/officeart/2005/8/layout/hierarchy2"/>
    <dgm:cxn modelId="{6C4BBFC1-05D9-4CC5-B8E5-093114EAB94C}" type="presParOf" srcId="{52EB1B63-098C-4089-873F-5E3162F2CC73}" destId="{C9562DAA-D756-4FC9-8AF4-3D8255B5850A}" srcOrd="0" destOrd="0" presId="urn:microsoft.com/office/officeart/2005/8/layout/hierarchy2"/>
    <dgm:cxn modelId="{B8F4C212-1BBE-4246-89FC-77069D117592}" type="presParOf" srcId="{5A5E2DEB-C8FB-4229-B411-71B7CBD5B4BE}" destId="{E7C99941-A86C-43A6-9C20-7DC312AE87F6}" srcOrd="1" destOrd="0" presId="urn:microsoft.com/office/officeart/2005/8/layout/hierarchy2"/>
    <dgm:cxn modelId="{473E911C-1EB9-4EDB-BEE6-596370BB7C1D}" type="presParOf" srcId="{E7C99941-A86C-43A6-9C20-7DC312AE87F6}" destId="{A7E6F3D7-6FE9-44BA-AF9E-61C3C2E29A0A}" srcOrd="0" destOrd="0" presId="urn:microsoft.com/office/officeart/2005/8/layout/hierarchy2"/>
    <dgm:cxn modelId="{6A55887B-06A7-4011-8E21-B1BDC7140FB3}" type="presParOf" srcId="{E7C99941-A86C-43A6-9C20-7DC312AE87F6}" destId="{253FFED2-062A-4E5F-A60C-AABC3B4128FA}" srcOrd="1" destOrd="0" presId="urn:microsoft.com/office/officeart/2005/8/layout/hierarchy2"/>
    <dgm:cxn modelId="{547BC681-D360-4748-B404-45E3078CE51A}" type="presParOf" srcId="{253FFED2-062A-4E5F-A60C-AABC3B4128FA}" destId="{56A187C5-05DC-4EA0-9AAF-D69831B65BDD}" srcOrd="0" destOrd="0" presId="urn:microsoft.com/office/officeart/2005/8/layout/hierarchy2"/>
    <dgm:cxn modelId="{D5D1A097-3D6D-425A-A8D3-21A1F80EFA53}" type="presParOf" srcId="{56A187C5-05DC-4EA0-9AAF-D69831B65BDD}" destId="{77BFE9DC-CC87-498D-B524-22843520E2D7}" srcOrd="0" destOrd="0" presId="urn:microsoft.com/office/officeart/2005/8/layout/hierarchy2"/>
    <dgm:cxn modelId="{374F7870-839D-435C-92C6-52D1645F77F2}" type="presParOf" srcId="{253FFED2-062A-4E5F-A60C-AABC3B4128FA}" destId="{13B4E103-C0E2-4ECF-9821-1B444D2D0A88}" srcOrd="1" destOrd="0" presId="urn:microsoft.com/office/officeart/2005/8/layout/hierarchy2"/>
    <dgm:cxn modelId="{5D54492D-D946-43B5-AD8A-CFC4D794725A}" type="presParOf" srcId="{13B4E103-C0E2-4ECF-9821-1B444D2D0A88}" destId="{B16097DA-C9AD-461E-892D-B2DB27AEE0F8}" srcOrd="0" destOrd="0" presId="urn:microsoft.com/office/officeart/2005/8/layout/hierarchy2"/>
    <dgm:cxn modelId="{34EC8B5C-633C-4B19-BBF7-F68FB6A70881}" type="presParOf" srcId="{13B4E103-C0E2-4ECF-9821-1B444D2D0A88}" destId="{F5EBF70C-6B38-4CDF-80B3-F161449D470B}" srcOrd="1" destOrd="0" presId="urn:microsoft.com/office/officeart/2005/8/layout/hierarchy2"/>
    <dgm:cxn modelId="{B4A9A59D-1F53-4605-A1B7-E47AB47D9AC5}" type="presParOf" srcId="{253FFED2-062A-4E5F-A60C-AABC3B4128FA}" destId="{F4726DB2-A53C-4D77-9895-6706405C9DBE}" srcOrd="2" destOrd="0" presId="urn:microsoft.com/office/officeart/2005/8/layout/hierarchy2"/>
    <dgm:cxn modelId="{4894E49F-061F-4414-B824-5A90528F39A3}" type="presParOf" srcId="{F4726DB2-A53C-4D77-9895-6706405C9DBE}" destId="{7EC035E1-31F6-41FA-89EC-7B7CCD97D78E}" srcOrd="0" destOrd="0" presId="urn:microsoft.com/office/officeart/2005/8/layout/hierarchy2"/>
    <dgm:cxn modelId="{F45FA01B-C285-42FE-B4EE-09FBD27404F3}" type="presParOf" srcId="{253FFED2-062A-4E5F-A60C-AABC3B4128FA}" destId="{46BBAF2A-30E7-4294-BFB6-CB278CF06D98}" srcOrd="3" destOrd="0" presId="urn:microsoft.com/office/officeart/2005/8/layout/hierarchy2"/>
    <dgm:cxn modelId="{47B2D91F-3BF3-4542-BCD4-9020437811C8}" type="presParOf" srcId="{46BBAF2A-30E7-4294-BFB6-CB278CF06D98}" destId="{81981A1E-6C2C-480F-918F-8E85D13C1FD1}" srcOrd="0" destOrd="0" presId="urn:microsoft.com/office/officeart/2005/8/layout/hierarchy2"/>
    <dgm:cxn modelId="{5E9CD01E-E3DC-4EF9-8AD7-A2E368358956}" type="presParOf" srcId="{46BBAF2A-30E7-4294-BFB6-CB278CF06D98}" destId="{81C49AAF-9698-4A71-AD91-00AEC97B78E8}" srcOrd="1" destOrd="0" presId="urn:microsoft.com/office/officeart/2005/8/layout/hierarchy2"/>
    <dgm:cxn modelId="{7984F207-426F-4798-BA7A-4B862DE4A70F}" type="presParOf" srcId="{5A5E2DEB-C8FB-4229-B411-71B7CBD5B4BE}" destId="{CAC31CB9-8DB4-4C2C-BC37-60BC2CFA7D6C}" srcOrd="2" destOrd="0" presId="urn:microsoft.com/office/officeart/2005/8/layout/hierarchy2"/>
    <dgm:cxn modelId="{D9F24220-F715-4CC2-B0BE-1557D35FB9CD}" type="presParOf" srcId="{CAC31CB9-8DB4-4C2C-BC37-60BC2CFA7D6C}" destId="{B0231ACF-27FB-4AC9-BACB-203AD169409E}" srcOrd="0" destOrd="0" presId="urn:microsoft.com/office/officeart/2005/8/layout/hierarchy2"/>
    <dgm:cxn modelId="{52FEAB0A-F0F2-41BB-8FC6-823BDBC9B109}" type="presParOf" srcId="{5A5E2DEB-C8FB-4229-B411-71B7CBD5B4BE}" destId="{0B812884-DC5E-4CD4-8F56-E0EDCBD0DE4D}" srcOrd="3" destOrd="0" presId="urn:microsoft.com/office/officeart/2005/8/layout/hierarchy2"/>
    <dgm:cxn modelId="{64303F1D-605E-40DF-AA54-7E61F3FC8498}" type="presParOf" srcId="{0B812884-DC5E-4CD4-8F56-E0EDCBD0DE4D}" destId="{3819D0BE-C5D7-49BA-9523-51583DC660F7}" srcOrd="0" destOrd="0" presId="urn:microsoft.com/office/officeart/2005/8/layout/hierarchy2"/>
    <dgm:cxn modelId="{2F93539B-3E33-486D-9739-035C6E7A00BB}" type="presParOf" srcId="{0B812884-DC5E-4CD4-8F56-E0EDCBD0DE4D}" destId="{ABF05982-7453-4922-AA87-C3B617E1AEA6}" srcOrd="1" destOrd="0" presId="urn:microsoft.com/office/officeart/2005/8/layout/hierarchy2"/>
    <dgm:cxn modelId="{9CDCD721-8AD7-40DF-AE8A-DF1D47CD9AC4}" type="presParOf" srcId="{ABF05982-7453-4922-AA87-C3B617E1AEA6}" destId="{7EFAFD94-A995-4857-B0B0-3282FE2B08F2}" srcOrd="0" destOrd="0" presId="urn:microsoft.com/office/officeart/2005/8/layout/hierarchy2"/>
    <dgm:cxn modelId="{472D8559-536F-4897-B69A-FCB74D1CC971}" type="presParOf" srcId="{7EFAFD94-A995-4857-B0B0-3282FE2B08F2}" destId="{E32A39A7-A644-4697-B293-905C6F04CBBF}" srcOrd="0" destOrd="0" presId="urn:microsoft.com/office/officeart/2005/8/layout/hierarchy2"/>
    <dgm:cxn modelId="{C283BF34-CC14-4C7D-BED3-D2D3E6F295B4}" type="presParOf" srcId="{ABF05982-7453-4922-AA87-C3B617E1AEA6}" destId="{E27189C3-71CB-49FF-A16A-2AF3CC61EB59}" srcOrd="1" destOrd="0" presId="urn:microsoft.com/office/officeart/2005/8/layout/hierarchy2"/>
    <dgm:cxn modelId="{44200AB4-DAAF-4A6F-84EC-874EFB774A9F}" type="presParOf" srcId="{E27189C3-71CB-49FF-A16A-2AF3CC61EB59}" destId="{E841707D-E33D-4FE4-AD23-B6FCDECC5CE7}" srcOrd="0" destOrd="0" presId="urn:microsoft.com/office/officeart/2005/8/layout/hierarchy2"/>
    <dgm:cxn modelId="{1291FEDC-6A02-4A47-AB56-174942D840B8}" type="presParOf" srcId="{E27189C3-71CB-49FF-A16A-2AF3CC61EB59}" destId="{A93B5BCC-6270-4712-B893-C26DB58AB4FA}" srcOrd="1" destOrd="0" presId="urn:microsoft.com/office/officeart/2005/8/layout/hierarchy2"/>
    <dgm:cxn modelId="{9431DBC5-92BB-4F1F-971C-AEEA20277848}" type="presParOf" srcId="{ABF05982-7453-4922-AA87-C3B617E1AEA6}" destId="{E8A03D8E-7A4E-4840-B5D6-9071A6BFFF17}" srcOrd="2" destOrd="0" presId="urn:microsoft.com/office/officeart/2005/8/layout/hierarchy2"/>
    <dgm:cxn modelId="{F0897160-7039-42DB-8F20-D10C06FC8696}" type="presParOf" srcId="{E8A03D8E-7A4E-4840-B5D6-9071A6BFFF17}" destId="{53439E29-9E40-4BDD-9BFD-D46EEAFEB37D}" srcOrd="0" destOrd="0" presId="urn:microsoft.com/office/officeart/2005/8/layout/hierarchy2"/>
    <dgm:cxn modelId="{8271AB20-085E-4EAE-B74A-611463A3D19D}" type="presParOf" srcId="{ABF05982-7453-4922-AA87-C3B617E1AEA6}" destId="{D8532C06-2270-4414-8C62-B15BBD4DE50C}" srcOrd="3" destOrd="0" presId="urn:microsoft.com/office/officeart/2005/8/layout/hierarchy2"/>
    <dgm:cxn modelId="{C9CDF538-43A3-439C-B873-B41648A65BB6}" type="presParOf" srcId="{D8532C06-2270-4414-8C62-B15BBD4DE50C}" destId="{75C787D0-A8E1-4E16-99B8-531C6329DAD6}" srcOrd="0" destOrd="0" presId="urn:microsoft.com/office/officeart/2005/8/layout/hierarchy2"/>
    <dgm:cxn modelId="{AEA05909-D89E-4948-8E81-22EEFB0A4604}" type="presParOf" srcId="{D8532C06-2270-4414-8C62-B15BBD4DE50C}" destId="{67EC8C32-4FCD-4875-80EA-528AC5E5BB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25E1E7-8F55-442B-80A0-A42E505375E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F1548ED-6AA1-46AC-80BE-AD5AAEA2678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/>
            <a:t>СПК индустрии гостеприимства</a:t>
          </a:r>
        </a:p>
      </dgm:t>
    </dgm:pt>
    <dgm:pt modelId="{BD407CF1-25F5-4EFC-A099-48B33985424A}" type="parTrans" cxnId="{8B880B4F-2E95-4F99-9067-A5EEAF142499}">
      <dgm:prSet/>
      <dgm:spPr/>
      <dgm:t>
        <a:bodyPr/>
        <a:lstStyle/>
        <a:p>
          <a:endParaRPr lang="ru-RU" sz="1800"/>
        </a:p>
      </dgm:t>
    </dgm:pt>
    <dgm:pt modelId="{AA9AFA86-7E2D-45C2-9ABC-5EB49DDED785}" type="sibTrans" cxnId="{8B880B4F-2E95-4F99-9067-A5EEAF142499}">
      <dgm:prSet/>
      <dgm:spPr/>
      <dgm:t>
        <a:bodyPr/>
        <a:lstStyle/>
        <a:p>
          <a:endParaRPr lang="ru-RU" sz="1800"/>
        </a:p>
      </dgm:t>
    </dgm:pt>
    <dgm:pt modelId="{4B4F9C39-B71C-48B6-ABD4-D2F209E2E411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Char char="•"/>
          </a:pPr>
          <a:r>
            <a:rPr lang="ru-RU" sz="2400" dirty="0"/>
            <a:t>ПС 33.011 Повар</a:t>
          </a:r>
        </a:p>
      </dgm:t>
    </dgm:pt>
    <dgm:pt modelId="{A6531874-30ED-44BD-A759-67C9311A8C82}" type="parTrans" cxnId="{43E02E11-74CD-41D2-8DF0-EA1E89A44582}">
      <dgm:prSet custT="1"/>
      <dgm:spPr/>
      <dgm:t>
        <a:bodyPr/>
        <a:lstStyle/>
        <a:p>
          <a:endParaRPr lang="ru-RU" sz="1800"/>
        </a:p>
      </dgm:t>
    </dgm:pt>
    <dgm:pt modelId="{7B1B096F-ABFE-463B-BD34-E12A3CD571CF}" type="sibTrans" cxnId="{43E02E11-74CD-41D2-8DF0-EA1E89A44582}">
      <dgm:prSet/>
      <dgm:spPr/>
      <dgm:t>
        <a:bodyPr/>
        <a:lstStyle/>
        <a:p>
          <a:endParaRPr lang="ru-RU" sz="1800"/>
        </a:p>
      </dgm:t>
    </dgm:pt>
    <dgm:pt modelId="{B15B7893-E694-446C-B440-70CF4F4357A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33.01100.01 Помощник повара (3 уровень квалификации)</a:t>
          </a:r>
        </a:p>
      </dgm:t>
    </dgm:pt>
    <dgm:pt modelId="{F5191102-7FD8-4DE4-A3EA-DC7F8140A63F}" type="parTrans" cxnId="{CF5D7D9C-F900-4982-9114-FBE165125763}">
      <dgm:prSet custT="1"/>
      <dgm:spPr/>
      <dgm:t>
        <a:bodyPr/>
        <a:lstStyle/>
        <a:p>
          <a:endParaRPr lang="ru-RU" sz="1800"/>
        </a:p>
      </dgm:t>
    </dgm:pt>
    <dgm:pt modelId="{34CF04AB-9CC3-4A23-AD1E-3D2F71B864BE}" type="sibTrans" cxnId="{CF5D7D9C-F900-4982-9114-FBE165125763}">
      <dgm:prSet/>
      <dgm:spPr/>
      <dgm:t>
        <a:bodyPr/>
        <a:lstStyle/>
        <a:p>
          <a:endParaRPr lang="ru-RU" sz="1800"/>
        </a:p>
      </dgm:t>
    </dgm:pt>
    <dgm:pt modelId="{08E2426E-47B8-46FD-92E0-E8B5C670026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33.01100.02 Повар (4 уровень квалификации)</a:t>
          </a:r>
        </a:p>
      </dgm:t>
    </dgm:pt>
    <dgm:pt modelId="{98A2A287-D694-4074-816B-699B58ECE890}" type="parTrans" cxnId="{6E8FD0B5-B643-416D-9888-946A86AA75C7}">
      <dgm:prSet custT="1"/>
      <dgm:spPr/>
      <dgm:t>
        <a:bodyPr/>
        <a:lstStyle/>
        <a:p>
          <a:endParaRPr lang="ru-RU" sz="1800"/>
        </a:p>
      </dgm:t>
    </dgm:pt>
    <dgm:pt modelId="{75EC4373-A2CF-4C19-A6C5-CF4B9F2FF90D}" type="sibTrans" cxnId="{6E8FD0B5-B643-416D-9888-946A86AA75C7}">
      <dgm:prSet/>
      <dgm:spPr/>
      <dgm:t>
        <a:bodyPr/>
        <a:lstStyle/>
        <a:p>
          <a:endParaRPr lang="ru-RU" sz="1800"/>
        </a:p>
      </dgm:t>
    </dgm:pt>
    <dgm:pt modelId="{115F47F7-29F4-4A01-9AF0-CCE88CA6EF5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Char char="•"/>
          </a:pPr>
          <a:r>
            <a:rPr lang="ru-RU" sz="2400" dirty="0"/>
            <a:t>ПС 33.014 Пекарь</a:t>
          </a:r>
        </a:p>
      </dgm:t>
    </dgm:pt>
    <dgm:pt modelId="{CB3C86E4-AF18-4AB7-AAFC-7278052CC569}" type="parTrans" cxnId="{F60519D7-5A1E-48E0-86F8-1A4918232949}">
      <dgm:prSet custT="1"/>
      <dgm:spPr/>
      <dgm:t>
        <a:bodyPr/>
        <a:lstStyle/>
        <a:p>
          <a:endParaRPr lang="ru-RU" sz="1800"/>
        </a:p>
      </dgm:t>
    </dgm:pt>
    <dgm:pt modelId="{E4F646D1-42D2-4C5A-9F82-CDEF6F42158A}" type="sibTrans" cxnId="{F60519D7-5A1E-48E0-86F8-1A4918232949}">
      <dgm:prSet/>
      <dgm:spPr/>
      <dgm:t>
        <a:bodyPr/>
        <a:lstStyle/>
        <a:p>
          <a:endParaRPr lang="ru-RU" sz="1800"/>
        </a:p>
      </dgm:t>
    </dgm:pt>
    <dgm:pt modelId="{0C0DBED0-E0F6-40C2-8463-A1E5B5FC972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33.01400.01 Помощник пекаря (3 уровень квалификации)</a:t>
          </a:r>
        </a:p>
      </dgm:t>
    </dgm:pt>
    <dgm:pt modelId="{ABDD95B0-7416-47E0-8772-EBB04577B4B0}" type="parTrans" cxnId="{D9A293F9-4CA8-489E-ADAD-11ADCD3359DD}">
      <dgm:prSet custT="1"/>
      <dgm:spPr/>
      <dgm:t>
        <a:bodyPr/>
        <a:lstStyle/>
        <a:p>
          <a:endParaRPr lang="ru-RU" sz="1800"/>
        </a:p>
      </dgm:t>
    </dgm:pt>
    <dgm:pt modelId="{62E39333-D033-42EC-85F4-9AF9F398693F}" type="sibTrans" cxnId="{D9A293F9-4CA8-489E-ADAD-11ADCD3359DD}">
      <dgm:prSet/>
      <dgm:spPr/>
      <dgm:t>
        <a:bodyPr/>
        <a:lstStyle/>
        <a:p>
          <a:endParaRPr lang="ru-RU" sz="1800"/>
        </a:p>
      </dgm:t>
    </dgm:pt>
    <dgm:pt modelId="{3F4C1D8C-7ABD-45D5-8BE8-E89476051D8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33.01400.02 Пекарь (4 уровень квалификации)</a:t>
          </a:r>
        </a:p>
      </dgm:t>
    </dgm:pt>
    <dgm:pt modelId="{0198DEB5-42E0-4BAB-BC71-6308F19A5BF0}" type="parTrans" cxnId="{5F657798-4F57-4710-855D-6C1DD2623ACA}">
      <dgm:prSet/>
      <dgm:spPr/>
      <dgm:t>
        <a:bodyPr/>
        <a:lstStyle/>
        <a:p>
          <a:endParaRPr lang="ru-RU"/>
        </a:p>
      </dgm:t>
    </dgm:pt>
    <dgm:pt modelId="{BA93A54B-087C-49EB-8C43-4419905A1F03}" type="sibTrans" cxnId="{5F657798-4F57-4710-855D-6C1DD2623ACA}">
      <dgm:prSet/>
      <dgm:spPr/>
      <dgm:t>
        <a:bodyPr/>
        <a:lstStyle/>
        <a:p>
          <a:endParaRPr lang="ru-RU"/>
        </a:p>
      </dgm:t>
    </dgm:pt>
    <dgm:pt modelId="{96D76B63-3E6E-455F-AF9D-1454386E9C09}" type="pres">
      <dgm:prSet presAssocID="{2E25E1E7-8F55-442B-80A0-A42E505375E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5FE5A8-269B-47BA-9EBA-D7155EB251C7}" type="pres">
      <dgm:prSet presAssocID="{DF1548ED-6AA1-46AC-80BE-AD5AAEA26789}" presName="root1" presStyleCnt="0"/>
      <dgm:spPr/>
    </dgm:pt>
    <dgm:pt modelId="{FB172F06-EB24-4DC8-BC4A-802ACF816518}" type="pres">
      <dgm:prSet presAssocID="{DF1548ED-6AA1-46AC-80BE-AD5AAEA26789}" presName="LevelOneTextNode" presStyleLbl="node0" presStyleIdx="0" presStyleCnt="1" custScaleX="171836" custScaleY="222268" custLinFactX="-92626" custLinFactNeighborX="-100000" custLinFactNeighborY="-33077">
        <dgm:presLayoutVars>
          <dgm:chPref val="3"/>
        </dgm:presLayoutVars>
      </dgm:prSet>
      <dgm:spPr/>
    </dgm:pt>
    <dgm:pt modelId="{5A5E2DEB-C8FB-4229-B411-71B7CBD5B4BE}" type="pres">
      <dgm:prSet presAssocID="{DF1548ED-6AA1-46AC-80BE-AD5AAEA26789}" presName="level2hierChild" presStyleCnt="0"/>
      <dgm:spPr/>
    </dgm:pt>
    <dgm:pt modelId="{52EB1B63-098C-4089-873F-5E3162F2CC73}" type="pres">
      <dgm:prSet presAssocID="{A6531874-30ED-44BD-A759-67C9311A8C82}" presName="conn2-1" presStyleLbl="parChTrans1D2" presStyleIdx="0" presStyleCnt="2"/>
      <dgm:spPr/>
    </dgm:pt>
    <dgm:pt modelId="{C9562DAA-D756-4FC9-8AF4-3D8255B5850A}" type="pres">
      <dgm:prSet presAssocID="{A6531874-30ED-44BD-A759-67C9311A8C82}" presName="connTx" presStyleLbl="parChTrans1D2" presStyleIdx="0" presStyleCnt="2"/>
      <dgm:spPr/>
    </dgm:pt>
    <dgm:pt modelId="{E7C99941-A86C-43A6-9C20-7DC312AE87F6}" type="pres">
      <dgm:prSet presAssocID="{4B4F9C39-B71C-48B6-ABD4-D2F209E2E411}" presName="root2" presStyleCnt="0"/>
      <dgm:spPr/>
    </dgm:pt>
    <dgm:pt modelId="{A7E6F3D7-6FE9-44BA-AF9E-61C3C2E29A0A}" type="pres">
      <dgm:prSet presAssocID="{4B4F9C39-B71C-48B6-ABD4-D2F209E2E411}" presName="LevelTwoTextNode" presStyleLbl="node2" presStyleIdx="0" presStyleCnt="2" custScaleX="454177" custScaleY="174190" custLinFactNeighborX="-29100" custLinFactNeighborY="-20697">
        <dgm:presLayoutVars>
          <dgm:chPref val="3"/>
        </dgm:presLayoutVars>
      </dgm:prSet>
      <dgm:spPr/>
    </dgm:pt>
    <dgm:pt modelId="{253FFED2-062A-4E5F-A60C-AABC3B4128FA}" type="pres">
      <dgm:prSet presAssocID="{4B4F9C39-B71C-48B6-ABD4-D2F209E2E411}" presName="level3hierChild" presStyleCnt="0"/>
      <dgm:spPr/>
    </dgm:pt>
    <dgm:pt modelId="{56A187C5-05DC-4EA0-9AAF-D69831B65BDD}" type="pres">
      <dgm:prSet presAssocID="{F5191102-7FD8-4DE4-A3EA-DC7F8140A63F}" presName="conn2-1" presStyleLbl="parChTrans1D3" presStyleIdx="0" presStyleCnt="4"/>
      <dgm:spPr/>
    </dgm:pt>
    <dgm:pt modelId="{77BFE9DC-CC87-498D-B524-22843520E2D7}" type="pres">
      <dgm:prSet presAssocID="{F5191102-7FD8-4DE4-A3EA-DC7F8140A63F}" presName="connTx" presStyleLbl="parChTrans1D3" presStyleIdx="0" presStyleCnt="4"/>
      <dgm:spPr/>
    </dgm:pt>
    <dgm:pt modelId="{13B4E103-C0E2-4ECF-9821-1B444D2D0A88}" type="pres">
      <dgm:prSet presAssocID="{B15B7893-E694-446C-B440-70CF4F4357A3}" presName="root2" presStyleCnt="0"/>
      <dgm:spPr/>
    </dgm:pt>
    <dgm:pt modelId="{B16097DA-C9AD-461E-892D-B2DB27AEE0F8}" type="pres">
      <dgm:prSet presAssocID="{B15B7893-E694-446C-B440-70CF4F4357A3}" presName="LevelTwoTextNode" presStyleLbl="node3" presStyleIdx="0" presStyleCnt="4" custScaleX="383876" custScaleY="100875">
        <dgm:presLayoutVars>
          <dgm:chPref val="3"/>
        </dgm:presLayoutVars>
      </dgm:prSet>
      <dgm:spPr/>
    </dgm:pt>
    <dgm:pt modelId="{F5EBF70C-6B38-4CDF-80B3-F161449D470B}" type="pres">
      <dgm:prSet presAssocID="{B15B7893-E694-446C-B440-70CF4F4357A3}" presName="level3hierChild" presStyleCnt="0"/>
      <dgm:spPr/>
    </dgm:pt>
    <dgm:pt modelId="{F4726DB2-A53C-4D77-9895-6706405C9DBE}" type="pres">
      <dgm:prSet presAssocID="{98A2A287-D694-4074-816B-699B58ECE890}" presName="conn2-1" presStyleLbl="parChTrans1D3" presStyleIdx="1" presStyleCnt="4"/>
      <dgm:spPr/>
    </dgm:pt>
    <dgm:pt modelId="{7EC035E1-31F6-41FA-89EC-7B7CCD97D78E}" type="pres">
      <dgm:prSet presAssocID="{98A2A287-D694-4074-816B-699B58ECE890}" presName="connTx" presStyleLbl="parChTrans1D3" presStyleIdx="1" presStyleCnt="4"/>
      <dgm:spPr/>
    </dgm:pt>
    <dgm:pt modelId="{46BBAF2A-30E7-4294-BFB6-CB278CF06D98}" type="pres">
      <dgm:prSet presAssocID="{08E2426E-47B8-46FD-92E0-E8B5C670026E}" presName="root2" presStyleCnt="0"/>
      <dgm:spPr/>
    </dgm:pt>
    <dgm:pt modelId="{81981A1E-6C2C-480F-918F-8E85D13C1FD1}" type="pres">
      <dgm:prSet presAssocID="{08E2426E-47B8-46FD-92E0-E8B5C670026E}" presName="LevelTwoTextNode" presStyleLbl="node3" presStyleIdx="1" presStyleCnt="4" custScaleX="381025" custLinFactNeighborX="3762" custLinFactNeighborY="0">
        <dgm:presLayoutVars>
          <dgm:chPref val="3"/>
        </dgm:presLayoutVars>
      </dgm:prSet>
      <dgm:spPr/>
    </dgm:pt>
    <dgm:pt modelId="{81C49AAF-9698-4A71-AD91-00AEC97B78E8}" type="pres">
      <dgm:prSet presAssocID="{08E2426E-47B8-46FD-92E0-E8B5C670026E}" presName="level3hierChild" presStyleCnt="0"/>
      <dgm:spPr/>
    </dgm:pt>
    <dgm:pt modelId="{CAC31CB9-8DB4-4C2C-BC37-60BC2CFA7D6C}" type="pres">
      <dgm:prSet presAssocID="{CB3C86E4-AF18-4AB7-AAFC-7278052CC569}" presName="conn2-1" presStyleLbl="parChTrans1D2" presStyleIdx="1" presStyleCnt="2"/>
      <dgm:spPr/>
    </dgm:pt>
    <dgm:pt modelId="{B0231ACF-27FB-4AC9-BACB-203AD169409E}" type="pres">
      <dgm:prSet presAssocID="{CB3C86E4-AF18-4AB7-AAFC-7278052CC569}" presName="connTx" presStyleLbl="parChTrans1D2" presStyleIdx="1" presStyleCnt="2"/>
      <dgm:spPr/>
    </dgm:pt>
    <dgm:pt modelId="{0B812884-DC5E-4CD4-8F56-E0EDCBD0DE4D}" type="pres">
      <dgm:prSet presAssocID="{115F47F7-29F4-4A01-9AF0-CCE88CA6EF56}" presName="root2" presStyleCnt="0"/>
      <dgm:spPr/>
    </dgm:pt>
    <dgm:pt modelId="{3819D0BE-C5D7-49BA-9523-51583DC660F7}" type="pres">
      <dgm:prSet presAssocID="{115F47F7-29F4-4A01-9AF0-CCE88CA6EF56}" presName="LevelTwoTextNode" presStyleLbl="node2" presStyleIdx="1" presStyleCnt="2" custScaleX="457616" custScaleY="198596" custLinFactNeighborX="-34450" custLinFactNeighborY="-7836">
        <dgm:presLayoutVars>
          <dgm:chPref val="3"/>
        </dgm:presLayoutVars>
      </dgm:prSet>
      <dgm:spPr/>
    </dgm:pt>
    <dgm:pt modelId="{ABF05982-7453-4922-AA87-C3B617E1AEA6}" type="pres">
      <dgm:prSet presAssocID="{115F47F7-29F4-4A01-9AF0-CCE88CA6EF56}" presName="level3hierChild" presStyleCnt="0"/>
      <dgm:spPr/>
    </dgm:pt>
    <dgm:pt modelId="{7EFAFD94-A995-4857-B0B0-3282FE2B08F2}" type="pres">
      <dgm:prSet presAssocID="{ABDD95B0-7416-47E0-8772-EBB04577B4B0}" presName="conn2-1" presStyleLbl="parChTrans1D3" presStyleIdx="2" presStyleCnt="4"/>
      <dgm:spPr/>
    </dgm:pt>
    <dgm:pt modelId="{E32A39A7-A644-4697-B293-905C6F04CBBF}" type="pres">
      <dgm:prSet presAssocID="{ABDD95B0-7416-47E0-8772-EBB04577B4B0}" presName="connTx" presStyleLbl="parChTrans1D3" presStyleIdx="2" presStyleCnt="4"/>
      <dgm:spPr/>
    </dgm:pt>
    <dgm:pt modelId="{E27189C3-71CB-49FF-A16A-2AF3CC61EB59}" type="pres">
      <dgm:prSet presAssocID="{0C0DBED0-E0F6-40C2-8463-A1E5B5FC9725}" presName="root2" presStyleCnt="0"/>
      <dgm:spPr/>
    </dgm:pt>
    <dgm:pt modelId="{E841707D-E33D-4FE4-AD23-B6FCDECC5CE7}" type="pres">
      <dgm:prSet presAssocID="{0C0DBED0-E0F6-40C2-8463-A1E5B5FC9725}" presName="LevelTwoTextNode" presStyleLbl="node3" presStyleIdx="2" presStyleCnt="4" custScaleX="377800" custLinFactNeighborX="-952" custLinFactNeighborY="0">
        <dgm:presLayoutVars>
          <dgm:chPref val="3"/>
        </dgm:presLayoutVars>
      </dgm:prSet>
      <dgm:spPr/>
    </dgm:pt>
    <dgm:pt modelId="{A93B5BCC-6270-4712-B893-C26DB58AB4FA}" type="pres">
      <dgm:prSet presAssocID="{0C0DBED0-E0F6-40C2-8463-A1E5B5FC9725}" presName="level3hierChild" presStyleCnt="0"/>
      <dgm:spPr/>
    </dgm:pt>
    <dgm:pt modelId="{E8A03D8E-7A4E-4840-B5D6-9071A6BFFF17}" type="pres">
      <dgm:prSet presAssocID="{0198DEB5-42E0-4BAB-BC71-6308F19A5BF0}" presName="conn2-1" presStyleLbl="parChTrans1D3" presStyleIdx="3" presStyleCnt="4"/>
      <dgm:spPr/>
    </dgm:pt>
    <dgm:pt modelId="{53439E29-9E40-4BDD-9BFD-D46EEAFEB37D}" type="pres">
      <dgm:prSet presAssocID="{0198DEB5-42E0-4BAB-BC71-6308F19A5BF0}" presName="connTx" presStyleLbl="parChTrans1D3" presStyleIdx="3" presStyleCnt="4"/>
      <dgm:spPr/>
    </dgm:pt>
    <dgm:pt modelId="{D8532C06-2270-4414-8C62-B15BBD4DE50C}" type="pres">
      <dgm:prSet presAssocID="{3F4C1D8C-7ABD-45D5-8BE8-E89476051D88}" presName="root2" presStyleCnt="0"/>
      <dgm:spPr/>
    </dgm:pt>
    <dgm:pt modelId="{75C787D0-A8E1-4E16-99B8-531C6329DAD6}" type="pres">
      <dgm:prSet presAssocID="{3F4C1D8C-7ABD-45D5-8BE8-E89476051D88}" presName="LevelTwoTextNode" presStyleLbl="node3" presStyleIdx="3" presStyleCnt="4" custScaleX="378481" custScaleY="147108" custLinFactNeighborX="-3531" custLinFactNeighborY="0">
        <dgm:presLayoutVars>
          <dgm:chPref val="3"/>
        </dgm:presLayoutVars>
      </dgm:prSet>
      <dgm:spPr/>
    </dgm:pt>
    <dgm:pt modelId="{67EC8C32-4FCD-4875-80EA-528AC5E5BBB8}" type="pres">
      <dgm:prSet presAssocID="{3F4C1D8C-7ABD-45D5-8BE8-E89476051D88}" presName="level3hierChild" presStyleCnt="0"/>
      <dgm:spPr/>
    </dgm:pt>
  </dgm:ptLst>
  <dgm:cxnLst>
    <dgm:cxn modelId="{9C435907-F672-45E0-9016-46B5302D0F27}" type="presOf" srcId="{F5191102-7FD8-4DE4-A3EA-DC7F8140A63F}" destId="{77BFE9DC-CC87-498D-B524-22843520E2D7}" srcOrd="1" destOrd="0" presId="urn:microsoft.com/office/officeart/2005/8/layout/hierarchy2"/>
    <dgm:cxn modelId="{43E02E11-74CD-41D2-8DF0-EA1E89A44582}" srcId="{DF1548ED-6AA1-46AC-80BE-AD5AAEA26789}" destId="{4B4F9C39-B71C-48B6-ABD4-D2F209E2E411}" srcOrd="0" destOrd="0" parTransId="{A6531874-30ED-44BD-A759-67C9311A8C82}" sibTransId="{7B1B096F-ABFE-463B-BD34-E12A3CD571CF}"/>
    <dgm:cxn modelId="{E778571E-488D-4290-B37B-607B5D5B85CE}" type="presOf" srcId="{DF1548ED-6AA1-46AC-80BE-AD5AAEA26789}" destId="{FB172F06-EB24-4DC8-BC4A-802ACF816518}" srcOrd="0" destOrd="0" presId="urn:microsoft.com/office/officeart/2005/8/layout/hierarchy2"/>
    <dgm:cxn modelId="{8BA4332D-DF3F-44BC-88E2-44F6107504EE}" type="presOf" srcId="{0C0DBED0-E0F6-40C2-8463-A1E5B5FC9725}" destId="{E841707D-E33D-4FE4-AD23-B6FCDECC5CE7}" srcOrd="0" destOrd="0" presId="urn:microsoft.com/office/officeart/2005/8/layout/hierarchy2"/>
    <dgm:cxn modelId="{FFAAD032-D4F7-4702-9A5F-D61BCFDE88CD}" type="presOf" srcId="{B15B7893-E694-446C-B440-70CF4F4357A3}" destId="{B16097DA-C9AD-461E-892D-B2DB27AEE0F8}" srcOrd="0" destOrd="0" presId="urn:microsoft.com/office/officeart/2005/8/layout/hierarchy2"/>
    <dgm:cxn modelId="{97FE9137-F2F1-4D87-B7A2-FB0000168A70}" type="presOf" srcId="{CB3C86E4-AF18-4AB7-AAFC-7278052CC569}" destId="{B0231ACF-27FB-4AC9-BACB-203AD169409E}" srcOrd="1" destOrd="0" presId="urn:microsoft.com/office/officeart/2005/8/layout/hierarchy2"/>
    <dgm:cxn modelId="{3CC9BE3D-B330-4838-B501-50EC1A9B3EC9}" type="presOf" srcId="{CB3C86E4-AF18-4AB7-AAFC-7278052CC569}" destId="{CAC31CB9-8DB4-4C2C-BC37-60BC2CFA7D6C}" srcOrd="0" destOrd="0" presId="urn:microsoft.com/office/officeart/2005/8/layout/hierarchy2"/>
    <dgm:cxn modelId="{C3242247-50D2-4EAA-A761-694D27C71F7B}" type="presOf" srcId="{A6531874-30ED-44BD-A759-67C9311A8C82}" destId="{C9562DAA-D756-4FC9-8AF4-3D8255B5850A}" srcOrd="1" destOrd="0" presId="urn:microsoft.com/office/officeart/2005/8/layout/hierarchy2"/>
    <dgm:cxn modelId="{D8BC204B-2CA6-400C-88D0-303AE7CCCBE8}" type="presOf" srcId="{08E2426E-47B8-46FD-92E0-E8B5C670026E}" destId="{81981A1E-6C2C-480F-918F-8E85D13C1FD1}" srcOrd="0" destOrd="0" presId="urn:microsoft.com/office/officeart/2005/8/layout/hierarchy2"/>
    <dgm:cxn modelId="{F6CDB76D-CBEF-4EA7-B987-5087E63E0FC3}" type="presOf" srcId="{ABDD95B0-7416-47E0-8772-EBB04577B4B0}" destId="{E32A39A7-A644-4697-B293-905C6F04CBBF}" srcOrd="1" destOrd="0" presId="urn:microsoft.com/office/officeart/2005/8/layout/hierarchy2"/>
    <dgm:cxn modelId="{8B880B4F-2E95-4F99-9067-A5EEAF142499}" srcId="{2E25E1E7-8F55-442B-80A0-A42E505375E7}" destId="{DF1548ED-6AA1-46AC-80BE-AD5AAEA26789}" srcOrd="0" destOrd="0" parTransId="{BD407CF1-25F5-4EFC-A099-48B33985424A}" sibTransId="{AA9AFA86-7E2D-45C2-9ABC-5EB49DDED785}"/>
    <dgm:cxn modelId="{37300657-5801-4F19-A070-51C67F103DD8}" type="presOf" srcId="{98A2A287-D694-4074-816B-699B58ECE890}" destId="{F4726DB2-A53C-4D77-9895-6706405C9DBE}" srcOrd="0" destOrd="0" presId="urn:microsoft.com/office/officeart/2005/8/layout/hierarchy2"/>
    <dgm:cxn modelId="{0676AF93-EE35-4BA8-B391-EFB7A494F4B4}" type="presOf" srcId="{2E25E1E7-8F55-442B-80A0-A42E505375E7}" destId="{96D76B63-3E6E-455F-AF9D-1454386E9C09}" srcOrd="0" destOrd="0" presId="urn:microsoft.com/office/officeart/2005/8/layout/hierarchy2"/>
    <dgm:cxn modelId="{BD1A0598-698A-48D9-B3C6-2D2E5762FF35}" type="presOf" srcId="{ABDD95B0-7416-47E0-8772-EBB04577B4B0}" destId="{7EFAFD94-A995-4857-B0B0-3282FE2B08F2}" srcOrd="0" destOrd="0" presId="urn:microsoft.com/office/officeart/2005/8/layout/hierarchy2"/>
    <dgm:cxn modelId="{5F657798-4F57-4710-855D-6C1DD2623ACA}" srcId="{115F47F7-29F4-4A01-9AF0-CCE88CA6EF56}" destId="{3F4C1D8C-7ABD-45D5-8BE8-E89476051D88}" srcOrd="1" destOrd="0" parTransId="{0198DEB5-42E0-4BAB-BC71-6308F19A5BF0}" sibTransId="{BA93A54B-087C-49EB-8C43-4419905A1F03}"/>
    <dgm:cxn modelId="{CF5D7D9C-F900-4982-9114-FBE165125763}" srcId="{4B4F9C39-B71C-48B6-ABD4-D2F209E2E411}" destId="{B15B7893-E694-446C-B440-70CF4F4357A3}" srcOrd="0" destOrd="0" parTransId="{F5191102-7FD8-4DE4-A3EA-DC7F8140A63F}" sibTransId="{34CF04AB-9CC3-4A23-AD1E-3D2F71B864BE}"/>
    <dgm:cxn modelId="{A6BEA39E-0514-4669-838B-265DC62A71C4}" type="presOf" srcId="{115F47F7-29F4-4A01-9AF0-CCE88CA6EF56}" destId="{3819D0BE-C5D7-49BA-9523-51583DC660F7}" srcOrd="0" destOrd="0" presId="urn:microsoft.com/office/officeart/2005/8/layout/hierarchy2"/>
    <dgm:cxn modelId="{6E8FD0B5-B643-416D-9888-946A86AA75C7}" srcId="{4B4F9C39-B71C-48B6-ABD4-D2F209E2E411}" destId="{08E2426E-47B8-46FD-92E0-E8B5C670026E}" srcOrd="1" destOrd="0" parTransId="{98A2A287-D694-4074-816B-699B58ECE890}" sibTransId="{75EC4373-A2CF-4C19-A6C5-CF4B9F2FF90D}"/>
    <dgm:cxn modelId="{C4F6BFBB-55E7-4583-8CC5-120384396F0B}" type="presOf" srcId="{0198DEB5-42E0-4BAB-BC71-6308F19A5BF0}" destId="{53439E29-9E40-4BDD-9BFD-D46EEAFEB37D}" srcOrd="1" destOrd="0" presId="urn:microsoft.com/office/officeart/2005/8/layout/hierarchy2"/>
    <dgm:cxn modelId="{4B9E9ABD-7E5D-4E5E-93E7-C254707E0858}" type="presOf" srcId="{A6531874-30ED-44BD-A759-67C9311A8C82}" destId="{52EB1B63-098C-4089-873F-5E3162F2CC73}" srcOrd="0" destOrd="0" presId="urn:microsoft.com/office/officeart/2005/8/layout/hierarchy2"/>
    <dgm:cxn modelId="{F60519D7-5A1E-48E0-86F8-1A4918232949}" srcId="{DF1548ED-6AA1-46AC-80BE-AD5AAEA26789}" destId="{115F47F7-29F4-4A01-9AF0-CCE88CA6EF56}" srcOrd="1" destOrd="0" parTransId="{CB3C86E4-AF18-4AB7-AAFC-7278052CC569}" sibTransId="{E4F646D1-42D2-4C5A-9F82-CDEF6F42158A}"/>
    <dgm:cxn modelId="{E3A226D9-972F-49EE-8F2D-9C93669C60FD}" type="presOf" srcId="{4B4F9C39-B71C-48B6-ABD4-D2F209E2E411}" destId="{A7E6F3D7-6FE9-44BA-AF9E-61C3C2E29A0A}" srcOrd="0" destOrd="0" presId="urn:microsoft.com/office/officeart/2005/8/layout/hierarchy2"/>
    <dgm:cxn modelId="{368F5FEE-EB5A-4F44-BCC1-9A337CE4CCE4}" type="presOf" srcId="{3F4C1D8C-7ABD-45D5-8BE8-E89476051D88}" destId="{75C787D0-A8E1-4E16-99B8-531C6329DAD6}" srcOrd="0" destOrd="0" presId="urn:microsoft.com/office/officeart/2005/8/layout/hierarchy2"/>
    <dgm:cxn modelId="{E3CC10F0-C7F5-4194-A0A4-94A6AD4BDF77}" type="presOf" srcId="{98A2A287-D694-4074-816B-699B58ECE890}" destId="{7EC035E1-31F6-41FA-89EC-7B7CCD97D78E}" srcOrd="1" destOrd="0" presId="urn:microsoft.com/office/officeart/2005/8/layout/hierarchy2"/>
    <dgm:cxn modelId="{A0351CF2-C2D9-4E19-871D-0B625E2D04EC}" type="presOf" srcId="{F5191102-7FD8-4DE4-A3EA-DC7F8140A63F}" destId="{56A187C5-05DC-4EA0-9AAF-D69831B65BDD}" srcOrd="0" destOrd="0" presId="urn:microsoft.com/office/officeart/2005/8/layout/hierarchy2"/>
    <dgm:cxn modelId="{D9A293F9-4CA8-489E-ADAD-11ADCD3359DD}" srcId="{115F47F7-29F4-4A01-9AF0-CCE88CA6EF56}" destId="{0C0DBED0-E0F6-40C2-8463-A1E5B5FC9725}" srcOrd="0" destOrd="0" parTransId="{ABDD95B0-7416-47E0-8772-EBB04577B4B0}" sibTransId="{62E39333-D033-42EC-85F4-9AF9F398693F}"/>
    <dgm:cxn modelId="{10B06EFC-7EF2-4DC7-AC76-2E4BD47E5312}" type="presOf" srcId="{0198DEB5-42E0-4BAB-BC71-6308F19A5BF0}" destId="{E8A03D8E-7A4E-4840-B5D6-9071A6BFFF17}" srcOrd="0" destOrd="0" presId="urn:microsoft.com/office/officeart/2005/8/layout/hierarchy2"/>
    <dgm:cxn modelId="{869D6967-76E6-4755-9227-EF5F3F1AE582}" type="presParOf" srcId="{96D76B63-3E6E-455F-AF9D-1454386E9C09}" destId="{0B5FE5A8-269B-47BA-9EBA-D7155EB251C7}" srcOrd="0" destOrd="0" presId="urn:microsoft.com/office/officeart/2005/8/layout/hierarchy2"/>
    <dgm:cxn modelId="{B7F79F8F-256A-4FFA-BDCE-4710C77884A4}" type="presParOf" srcId="{0B5FE5A8-269B-47BA-9EBA-D7155EB251C7}" destId="{FB172F06-EB24-4DC8-BC4A-802ACF816518}" srcOrd="0" destOrd="0" presId="urn:microsoft.com/office/officeart/2005/8/layout/hierarchy2"/>
    <dgm:cxn modelId="{8C7301EB-ED86-4064-BE66-A158ECA98EDD}" type="presParOf" srcId="{0B5FE5A8-269B-47BA-9EBA-D7155EB251C7}" destId="{5A5E2DEB-C8FB-4229-B411-71B7CBD5B4BE}" srcOrd="1" destOrd="0" presId="urn:microsoft.com/office/officeart/2005/8/layout/hierarchy2"/>
    <dgm:cxn modelId="{B308E28F-E664-4E66-A1AA-82CA1129B712}" type="presParOf" srcId="{5A5E2DEB-C8FB-4229-B411-71B7CBD5B4BE}" destId="{52EB1B63-098C-4089-873F-5E3162F2CC73}" srcOrd="0" destOrd="0" presId="urn:microsoft.com/office/officeart/2005/8/layout/hierarchy2"/>
    <dgm:cxn modelId="{6C4BBFC1-05D9-4CC5-B8E5-093114EAB94C}" type="presParOf" srcId="{52EB1B63-098C-4089-873F-5E3162F2CC73}" destId="{C9562DAA-D756-4FC9-8AF4-3D8255B5850A}" srcOrd="0" destOrd="0" presId="urn:microsoft.com/office/officeart/2005/8/layout/hierarchy2"/>
    <dgm:cxn modelId="{B8F4C212-1BBE-4246-89FC-77069D117592}" type="presParOf" srcId="{5A5E2DEB-C8FB-4229-B411-71B7CBD5B4BE}" destId="{E7C99941-A86C-43A6-9C20-7DC312AE87F6}" srcOrd="1" destOrd="0" presId="urn:microsoft.com/office/officeart/2005/8/layout/hierarchy2"/>
    <dgm:cxn modelId="{473E911C-1EB9-4EDB-BEE6-596370BB7C1D}" type="presParOf" srcId="{E7C99941-A86C-43A6-9C20-7DC312AE87F6}" destId="{A7E6F3D7-6FE9-44BA-AF9E-61C3C2E29A0A}" srcOrd="0" destOrd="0" presId="urn:microsoft.com/office/officeart/2005/8/layout/hierarchy2"/>
    <dgm:cxn modelId="{6A55887B-06A7-4011-8E21-B1BDC7140FB3}" type="presParOf" srcId="{E7C99941-A86C-43A6-9C20-7DC312AE87F6}" destId="{253FFED2-062A-4E5F-A60C-AABC3B4128FA}" srcOrd="1" destOrd="0" presId="urn:microsoft.com/office/officeart/2005/8/layout/hierarchy2"/>
    <dgm:cxn modelId="{547BC681-D360-4748-B404-45E3078CE51A}" type="presParOf" srcId="{253FFED2-062A-4E5F-A60C-AABC3B4128FA}" destId="{56A187C5-05DC-4EA0-9AAF-D69831B65BDD}" srcOrd="0" destOrd="0" presId="urn:microsoft.com/office/officeart/2005/8/layout/hierarchy2"/>
    <dgm:cxn modelId="{D5D1A097-3D6D-425A-A8D3-21A1F80EFA53}" type="presParOf" srcId="{56A187C5-05DC-4EA0-9AAF-D69831B65BDD}" destId="{77BFE9DC-CC87-498D-B524-22843520E2D7}" srcOrd="0" destOrd="0" presId="urn:microsoft.com/office/officeart/2005/8/layout/hierarchy2"/>
    <dgm:cxn modelId="{374F7870-839D-435C-92C6-52D1645F77F2}" type="presParOf" srcId="{253FFED2-062A-4E5F-A60C-AABC3B4128FA}" destId="{13B4E103-C0E2-4ECF-9821-1B444D2D0A88}" srcOrd="1" destOrd="0" presId="urn:microsoft.com/office/officeart/2005/8/layout/hierarchy2"/>
    <dgm:cxn modelId="{5D54492D-D946-43B5-AD8A-CFC4D794725A}" type="presParOf" srcId="{13B4E103-C0E2-4ECF-9821-1B444D2D0A88}" destId="{B16097DA-C9AD-461E-892D-B2DB27AEE0F8}" srcOrd="0" destOrd="0" presId="urn:microsoft.com/office/officeart/2005/8/layout/hierarchy2"/>
    <dgm:cxn modelId="{34EC8B5C-633C-4B19-BBF7-F68FB6A70881}" type="presParOf" srcId="{13B4E103-C0E2-4ECF-9821-1B444D2D0A88}" destId="{F5EBF70C-6B38-4CDF-80B3-F161449D470B}" srcOrd="1" destOrd="0" presId="urn:microsoft.com/office/officeart/2005/8/layout/hierarchy2"/>
    <dgm:cxn modelId="{B4A9A59D-1F53-4605-A1B7-E47AB47D9AC5}" type="presParOf" srcId="{253FFED2-062A-4E5F-A60C-AABC3B4128FA}" destId="{F4726DB2-A53C-4D77-9895-6706405C9DBE}" srcOrd="2" destOrd="0" presId="urn:microsoft.com/office/officeart/2005/8/layout/hierarchy2"/>
    <dgm:cxn modelId="{4894E49F-061F-4414-B824-5A90528F39A3}" type="presParOf" srcId="{F4726DB2-A53C-4D77-9895-6706405C9DBE}" destId="{7EC035E1-31F6-41FA-89EC-7B7CCD97D78E}" srcOrd="0" destOrd="0" presId="urn:microsoft.com/office/officeart/2005/8/layout/hierarchy2"/>
    <dgm:cxn modelId="{F45FA01B-C285-42FE-B4EE-09FBD27404F3}" type="presParOf" srcId="{253FFED2-062A-4E5F-A60C-AABC3B4128FA}" destId="{46BBAF2A-30E7-4294-BFB6-CB278CF06D98}" srcOrd="3" destOrd="0" presId="urn:microsoft.com/office/officeart/2005/8/layout/hierarchy2"/>
    <dgm:cxn modelId="{47B2D91F-3BF3-4542-BCD4-9020437811C8}" type="presParOf" srcId="{46BBAF2A-30E7-4294-BFB6-CB278CF06D98}" destId="{81981A1E-6C2C-480F-918F-8E85D13C1FD1}" srcOrd="0" destOrd="0" presId="urn:microsoft.com/office/officeart/2005/8/layout/hierarchy2"/>
    <dgm:cxn modelId="{5E9CD01E-E3DC-4EF9-8AD7-A2E368358956}" type="presParOf" srcId="{46BBAF2A-30E7-4294-BFB6-CB278CF06D98}" destId="{81C49AAF-9698-4A71-AD91-00AEC97B78E8}" srcOrd="1" destOrd="0" presId="urn:microsoft.com/office/officeart/2005/8/layout/hierarchy2"/>
    <dgm:cxn modelId="{7984F207-426F-4798-BA7A-4B862DE4A70F}" type="presParOf" srcId="{5A5E2DEB-C8FB-4229-B411-71B7CBD5B4BE}" destId="{CAC31CB9-8DB4-4C2C-BC37-60BC2CFA7D6C}" srcOrd="2" destOrd="0" presId="urn:microsoft.com/office/officeart/2005/8/layout/hierarchy2"/>
    <dgm:cxn modelId="{D9F24220-F715-4CC2-B0BE-1557D35FB9CD}" type="presParOf" srcId="{CAC31CB9-8DB4-4C2C-BC37-60BC2CFA7D6C}" destId="{B0231ACF-27FB-4AC9-BACB-203AD169409E}" srcOrd="0" destOrd="0" presId="urn:microsoft.com/office/officeart/2005/8/layout/hierarchy2"/>
    <dgm:cxn modelId="{52FEAB0A-F0F2-41BB-8FC6-823BDBC9B109}" type="presParOf" srcId="{5A5E2DEB-C8FB-4229-B411-71B7CBD5B4BE}" destId="{0B812884-DC5E-4CD4-8F56-E0EDCBD0DE4D}" srcOrd="3" destOrd="0" presId="urn:microsoft.com/office/officeart/2005/8/layout/hierarchy2"/>
    <dgm:cxn modelId="{64303F1D-605E-40DF-AA54-7E61F3FC8498}" type="presParOf" srcId="{0B812884-DC5E-4CD4-8F56-E0EDCBD0DE4D}" destId="{3819D0BE-C5D7-49BA-9523-51583DC660F7}" srcOrd="0" destOrd="0" presId="urn:microsoft.com/office/officeart/2005/8/layout/hierarchy2"/>
    <dgm:cxn modelId="{2F93539B-3E33-486D-9739-035C6E7A00BB}" type="presParOf" srcId="{0B812884-DC5E-4CD4-8F56-E0EDCBD0DE4D}" destId="{ABF05982-7453-4922-AA87-C3B617E1AEA6}" srcOrd="1" destOrd="0" presId="urn:microsoft.com/office/officeart/2005/8/layout/hierarchy2"/>
    <dgm:cxn modelId="{9CDCD721-8AD7-40DF-AE8A-DF1D47CD9AC4}" type="presParOf" srcId="{ABF05982-7453-4922-AA87-C3B617E1AEA6}" destId="{7EFAFD94-A995-4857-B0B0-3282FE2B08F2}" srcOrd="0" destOrd="0" presId="urn:microsoft.com/office/officeart/2005/8/layout/hierarchy2"/>
    <dgm:cxn modelId="{472D8559-536F-4897-B69A-FCB74D1CC971}" type="presParOf" srcId="{7EFAFD94-A995-4857-B0B0-3282FE2B08F2}" destId="{E32A39A7-A644-4697-B293-905C6F04CBBF}" srcOrd="0" destOrd="0" presId="urn:microsoft.com/office/officeart/2005/8/layout/hierarchy2"/>
    <dgm:cxn modelId="{C283BF34-CC14-4C7D-BED3-D2D3E6F295B4}" type="presParOf" srcId="{ABF05982-7453-4922-AA87-C3B617E1AEA6}" destId="{E27189C3-71CB-49FF-A16A-2AF3CC61EB59}" srcOrd="1" destOrd="0" presId="urn:microsoft.com/office/officeart/2005/8/layout/hierarchy2"/>
    <dgm:cxn modelId="{44200AB4-DAAF-4A6F-84EC-874EFB774A9F}" type="presParOf" srcId="{E27189C3-71CB-49FF-A16A-2AF3CC61EB59}" destId="{E841707D-E33D-4FE4-AD23-B6FCDECC5CE7}" srcOrd="0" destOrd="0" presId="urn:microsoft.com/office/officeart/2005/8/layout/hierarchy2"/>
    <dgm:cxn modelId="{1291FEDC-6A02-4A47-AB56-174942D840B8}" type="presParOf" srcId="{E27189C3-71CB-49FF-A16A-2AF3CC61EB59}" destId="{A93B5BCC-6270-4712-B893-C26DB58AB4FA}" srcOrd="1" destOrd="0" presId="urn:microsoft.com/office/officeart/2005/8/layout/hierarchy2"/>
    <dgm:cxn modelId="{9431DBC5-92BB-4F1F-971C-AEEA20277848}" type="presParOf" srcId="{ABF05982-7453-4922-AA87-C3B617E1AEA6}" destId="{E8A03D8E-7A4E-4840-B5D6-9071A6BFFF17}" srcOrd="2" destOrd="0" presId="urn:microsoft.com/office/officeart/2005/8/layout/hierarchy2"/>
    <dgm:cxn modelId="{F0897160-7039-42DB-8F20-D10C06FC8696}" type="presParOf" srcId="{E8A03D8E-7A4E-4840-B5D6-9071A6BFFF17}" destId="{53439E29-9E40-4BDD-9BFD-D46EEAFEB37D}" srcOrd="0" destOrd="0" presId="urn:microsoft.com/office/officeart/2005/8/layout/hierarchy2"/>
    <dgm:cxn modelId="{8271AB20-085E-4EAE-B74A-611463A3D19D}" type="presParOf" srcId="{ABF05982-7453-4922-AA87-C3B617E1AEA6}" destId="{D8532C06-2270-4414-8C62-B15BBD4DE50C}" srcOrd="3" destOrd="0" presId="urn:microsoft.com/office/officeart/2005/8/layout/hierarchy2"/>
    <dgm:cxn modelId="{C9CDF538-43A3-439C-B873-B41648A65BB6}" type="presParOf" srcId="{D8532C06-2270-4414-8C62-B15BBD4DE50C}" destId="{75C787D0-A8E1-4E16-99B8-531C6329DAD6}" srcOrd="0" destOrd="0" presId="urn:microsoft.com/office/officeart/2005/8/layout/hierarchy2"/>
    <dgm:cxn modelId="{AEA05909-D89E-4948-8E81-22EEFB0A4604}" type="presParOf" srcId="{D8532C06-2270-4414-8C62-B15BBD4DE50C}" destId="{67EC8C32-4FCD-4875-80EA-528AC5E5BB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25E1E7-8F55-442B-80A0-A42E505375E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F1548ED-6AA1-46AC-80BE-AD5AAEA2678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/>
            <a:t>СПК в области электроэнергетики</a:t>
          </a:r>
        </a:p>
      </dgm:t>
    </dgm:pt>
    <dgm:pt modelId="{BD407CF1-25F5-4EFC-A099-48B33985424A}" type="parTrans" cxnId="{8B880B4F-2E95-4F99-9067-A5EEAF142499}">
      <dgm:prSet/>
      <dgm:spPr/>
      <dgm:t>
        <a:bodyPr/>
        <a:lstStyle/>
        <a:p>
          <a:endParaRPr lang="ru-RU" sz="1800"/>
        </a:p>
      </dgm:t>
    </dgm:pt>
    <dgm:pt modelId="{AA9AFA86-7E2D-45C2-9ABC-5EB49DDED785}" type="sibTrans" cxnId="{8B880B4F-2E95-4F99-9067-A5EEAF142499}">
      <dgm:prSet/>
      <dgm:spPr/>
      <dgm:t>
        <a:bodyPr/>
        <a:lstStyle/>
        <a:p>
          <a:endParaRPr lang="ru-RU" sz="1800"/>
        </a:p>
      </dgm:t>
    </dgm:pt>
    <dgm:pt modelId="{4B4F9C39-B71C-48B6-ABD4-D2F209E2E411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Char char="•"/>
          </a:pPr>
          <a:r>
            <a:rPr lang="ru-RU" sz="2400" dirty="0"/>
            <a:t>ПС 20.034 Работник по обслуживанию и ремонту оборудования релейной защиты и автоматики электрических сетей</a:t>
          </a:r>
        </a:p>
      </dgm:t>
    </dgm:pt>
    <dgm:pt modelId="{A6531874-30ED-44BD-A759-67C9311A8C82}" type="parTrans" cxnId="{43E02E11-74CD-41D2-8DF0-EA1E89A44582}">
      <dgm:prSet custT="1"/>
      <dgm:spPr/>
      <dgm:t>
        <a:bodyPr/>
        <a:lstStyle/>
        <a:p>
          <a:endParaRPr lang="ru-RU" sz="1800"/>
        </a:p>
      </dgm:t>
    </dgm:pt>
    <dgm:pt modelId="{7B1B096F-ABFE-463B-BD34-E12A3CD571CF}" type="sibTrans" cxnId="{43E02E11-74CD-41D2-8DF0-EA1E89A44582}">
      <dgm:prSet/>
      <dgm:spPr/>
      <dgm:t>
        <a:bodyPr/>
        <a:lstStyle/>
        <a:p>
          <a:endParaRPr lang="ru-RU" sz="1800"/>
        </a:p>
      </dgm:t>
    </dgm:pt>
    <dgm:pt modelId="{B15B7893-E694-446C-B440-70CF4F4357A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20.03400.01 Электромонтер по техническому обслуживанию и ремонту устройств релейной защиты и автоматики электрических сетей (3 уровень квалификации)</a:t>
          </a:r>
        </a:p>
      </dgm:t>
    </dgm:pt>
    <dgm:pt modelId="{F5191102-7FD8-4DE4-A3EA-DC7F8140A63F}" type="parTrans" cxnId="{CF5D7D9C-F900-4982-9114-FBE165125763}">
      <dgm:prSet custT="1"/>
      <dgm:spPr/>
      <dgm:t>
        <a:bodyPr/>
        <a:lstStyle/>
        <a:p>
          <a:endParaRPr lang="ru-RU" sz="1800"/>
        </a:p>
      </dgm:t>
    </dgm:pt>
    <dgm:pt modelId="{34CF04AB-9CC3-4A23-AD1E-3D2F71B864BE}" type="sibTrans" cxnId="{CF5D7D9C-F900-4982-9114-FBE165125763}">
      <dgm:prSet/>
      <dgm:spPr/>
      <dgm:t>
        <a:bodyPr/>
        <a:lstStyle/>
        <a:p>
          <a:endParaRPr lang="ru-RU" sz="1800"/>
        </a:p>
      </dgm:t>
    </dgm:pt>
    <dgm:pt modelId="{115F47F7-29F4-4A01-9AF0-CCE88CA6EF5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Char char="•"/>
          </a:pPr>
          <a:r>
            <a:rPr lang="ru-RU" sz="2400" dirty="0"/>
            <a:t>ПС 20.032 Работник по обслуживанию оборудования подстанций электрических сетей</a:t>
          </a:r>
        </a:p>
      </dgm:t>
    </dgm:pt>
    <dgm:pt modelId="{CB3C86E4-AF18-4AB7-AAFC-7278052CC569}" type="parTrans" cxnId="{F60519D7-5A1E-48E0-86F8-1A4918232949}">
      <dgm:prSet custT="1"/>
      <dgm:spPr/>
      <dgm:t>
        <a:bodyPr/>
        <a:lstStyle/>
        <a:p>
          <a:endParaRPr lang="ru-RU" sz="1800"/>
        </a:p>
      </dgm:t>
    </dgm:pt>
    <dgm:pt modelId="{E4F646D1-42D2-4C5A-9F82-CDEF6F42158A}" type="sibTrans" cxnId="{F60519D7-5A1E-48E0-86F8-1A4918232949}">
      <dgm:prSet/>
      <dgm:spPr/>
      <dgm:t>
        <a:bodyPr/>
        <a:lstStyle/>
        <a:p>
          <a:endParaRPr lang="ru-RU" sz="1800"/>
        </a:p>
      </dgm:t>
    </dgm:pt>
    <dgm:pt modelId="{3F4C1D8C-7ABD-45D5-8BE8-E89476051D8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20.03200.01 Электромонтер по обслуживанию подстанций (3 уровень квалификации)</a:t>
          </a:r>
        </a:p>
      </dgm:t>
    </dgm:pt>
    <dgm:pt modelId="{0198DEB5-42E0-4BAB-BC71-6308F19A5BF0}" type="parTrans" cxnId="{5F657798-4F57-4710-855D-6C1DD2623ACA}">
      <dgm:prSet/>
      <dgm:spPr/>
      <dgm:t>
        <a:bodyPr/>
        <a:lstStyle/>
        <a:p>
          <a:endParaRPr lang="ru-RU"/>
        </a:p>
      </dgm:t>
    </dgm:pt>
    <dgm:pt modelId="{BA93A54B-087C-49EB-8C43-4419905A1F03}" type="sibTrans" cxnId="{5F657798-4F57-4710-855D-6C1DD2623ACA}">
      <dgm:prSet/>
      <dgm:spPr/>
      <dgm:t>
        <a:bodyPr/>
        <a:lstStyle/>
        <a:p>
          <a:endParaRPr lang="ru-RU"/>
        </a:p>
      </dgm:t>
    </dgm:pt>
    <dgm:pt modelId="{96D76B63-3E6E-455F-AF9D-1454386E9C09}" type="pres">
      <dgm:prSet presAssocID="{2E25E1E7-8F55-442B-80A0-A42E505375E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5FE5A8-269B-47BA-9EBA-D7155EB251C7}" type="pres">
      <dgm:prSet presAssocID="{DF1548ED-6AA1-46AC-80BE-AD5AAEA26789}" presName="root1" presStyleCnt="0"/>
      <dgm:spPr/>
    </dgm:pt>
    <dgm:pt modelId="{FB172F06-EB24-4DC8-BC4A-802ACF816518}" type="pres">
      <dgm:prSet presAssocID="{DF1548ED-6AA1-46AC-80BE-AD5AAEA26789}" presName="LevelOneTextNode" presStyleLbl="node0" presStyleIdx="0" presStyleCnt="1" custScaleX="214246" custScaleY="222268" custLinFactX="-92626" custLinFactNeighborX="-100000" custLinFactNeighborY="-33077">
        <dgm:presLayoutVars>
          <dgm:chPref val="3"/>
        </dgm:presLayoutVars>
      </dgm:prSet>
      <dgm:spPr/>
    </dgm:pt>
    <dgm:pt modelId="{5A5E2DEB-C8FB-4229-B411-71B7CBD5B4BE}" type="pres">
      <dgm:prSet presAssocID="{DF1548ED-6AA1-46AC-80BE-AD5AAEA26789}" presName="level2hierChild" presStyleCnt="0"/>
      <dgm:spPr/>
    </dgm:pt>
    <dgm:pt modelId="{52EB1B63-098C-4089-873F-5E3162F2CC73}" type="pres">
      <dgm:prSet presAssocID="{A6531874-30ED-44BD-A759-67C9311A8C82}" presName="conn2-1" presStyleLbl="parChTrans1D2" presStyleIdx="0" presStyleCnt="2"/>
      <dgm:spPr/>
    </dgm:pt>
    <dgm:pt modelId="{C9562DAA-D756-4FC9-8AF4-3D8255B5850A}" type="pres">
      <dgm:prSet presAssocID="{A6531874-30ED-44BD-A759-67C9311A8C82}" presName="connTx" presStyleLbl="parChTrans1D2" presStyleIdx="0" presStyleCnt="2"/>
      <dgm:spPr/>
    </dgm:pt>
    <dgm:pt modelId="{E7C99941-A86C-43A6-9C20-7DC312AE87F6}" type="pres">
      <dgm:prSet presAssocID="{4B4F9C39-B71C-48B6-ABD4-D2F209E2E411}" presName="root2" presStyleCnt="0"/>
      <dgm:spPr/>
    </dgm:pt>
    <dgm:pt modelId="{A7E6F3D7-6FE9-44BA-AF9E-61C3C2E29A0A}" type="pres">
      <dgm:prSet presAssocID="{4B4F9C39-B71C-48B6-ABD4-D2F209E2E411}" presName="LevelTwoTextNode" presStyleLbl="node2" presStyleIdx="0" presStyleCnt="2" custScaleX="454177" custScaleY="337068" custLinFactNeighborX="-29100" custLinFactNeighborY="-20697">
        <dgm:presLayoutVars>
          <dgm:chPref val="3"/>
        </dgm:presLayoutVars>
      </dgm:prSet>
      <dgm:spPr/>
    </dgm:pt>
    <dgm:pt modelId="{253FFED2-062A-4E5F-A60C-AABC3B4128FA}" type="pres">
      <dgm:prSet presAssocID="{4B4F9C39-B71C-48B6-ABD4-D2F209E2E411}" presName="level3hierChild" presStyleCnt="0"/>
      <dgm:spPr/>
    </dgm:pt>
    <dgm:pt modelId="{56A187C5-05DC-4EA0-9AAF-D69831B65BDD}" type="pres">
      <dgm:prSet presAssocID="{F5191102-7FD8-4DE4-A3EA-DC7F8140A63F}" presName="conn2-1" presStyleLbl="parChTrans1D3" presStyleIdx="0" presStyleCnt="2"/>
      <dgm:spPr/>
    </dgm:pt>
    <dgm:pt modelId="{77BFE9DC-CC87-498D-B524-22843520E2D7}" type="pres">
      <dgm:prSet presAssocID="{F5191102-7FD8-4DE4-A3EA-DC7F8140A63F}" presName="connTx" presStyleLbl="parChTrans1D3" presStyleIdx="0" presStyleCnt="2"/>
      <dgm:spPr/>
    </dgm:pt>
    <dgm:pt modelId="{13B4E103-C0E2-4ECF-9821-1B444D2D0A88}" type="pres">
      <dgm:prSet presAssocID="{B15B7893-E694-446C-B440-70CF4F4357A3}" presName="root2" presStyleCnt="0"/>
      <dgm:spPr/>
    </dgm:pt>
    <dgm:pt modelId="{B16097DA-C9AD-461E-892D-B2DB27AEE0F8}" type="pres">
      <dgm:prSet presAssocID="{B15B7893-E694-446C-B440-70CF4F4357A3}" presName="LevelTwoTextNode" presStyleLbl="node3" presStyleIdx="0" presStyleCnt="2" custScaleX="383876" custScaleY="307479" custLinFactNeighborX="-7338" custLinFactNeighborY="-17124">
        <dgm:presLayoutVars>
          <dgm:chPref val="3"/>
        </dgm:presLayoutVars>
      </dgm:prSet>
      <dgm:spPr/>
    </dgm:pt>
    <dgm:pt modelId="{F5EBF70C-6B38-4CDF-80B3-F161449D470B}" type="pres">
      <dgm:prSet presAssocID="{B15B7893-E694-446C-B440-70CF4F4357A3}" presName="level3hierChild" presStyleCnt="0"/>
      <dgm:spPr/>
    </dgm:pt>
    <dgm:pt modelId="{CAC31CB9-8DB4-4C2C-BC37-60BC2CFA7D6C}" type="pres">
      <dgm:prSet presAssocID="{CB3C86E4-AF18-4AB7-AAFC-7278052CC569}" presName="conn2-1" presStyleLbl="parChTrans1D2" presStyleIdx="1" presStyleCnt="2"/>
      <dgm:spPr/>
    </dgm:pt>
    <dgm:pt modelId="{B0231ACF-27FB-4AC9-BACB-203AD169409E}" type="pres">
      <dgm:prSet presAssocID="{CB3C86E4-AF18-4AB7-AAFC-7278052CC569}" presName="connTx" presStyleLbl="parChTrans1D2" presStyleIdx="1" presStyleCnt="2"/>
      <dgm:spPr/>
    </dgm:pt>
    <dgm:pt modelId="{0B812884-DC5E-4CD4-8F56-E0EDCBD0DE4D}" type="pres">
      <dgm:prSet presAssocID="{115F47F7-29F4-4A01-9AF0-CCE88CA6EF56}" presName="root2" presStyleCnt="0"/>
      <dgm:spPr/>
    </dgm:pt>
    <dgm:pt modelId="{3819D0BE-C5D7-49BA-9523-51583DC660F7}" type="pres">
      <dgm:prSet presAssocID="{115F47F7-29F4-4A01-9AF0-CCE88CA6EF56}" presName="LevelTwoTextNode" presStyleLbl="node2" presStyleIdx="1" presStyleCnt="2" custScaleX="457616" custScaleY="198596" custLinFactNeighborX="-34450" custLinFactNeighborY="-7836">
        <dgm:presLayoutVars>
          <dgm:chPref val="3"/>
        </dgm:presLayoutVars>
      </dgm:prSet>
      <dgm:spPr/>
    </dgm:pt>
    <dgm:pt modelId="{ABF05982-7453-4922-AA87-C3B617E1AEA6}" type="pres">
      <dgm:prSet presAssocID="{115F47F7-29F4-4A01-9AF0-CCE88CA6EF56}" presName="level3hierChild" presStyleCnt="0"/>
      <dgm:spPr/>
    </dgm:pt>
    <dgm:pt modelId="{E8A03D8E-7A4E-4840-B5D6-9071A6BFFF17}" type="pres">
      <dgm:prSet presAssocID="{0198DEB5-42E0-4BAB-BC71-6308F19A5BF0}" presName="conn2-1" presStyleLbl="parChTrans1D3" presStyleIdx="1" presStyleCnt="2"/>
      <dgm:spPr/>
    </dgm:pt>
    <dgm:pt modelId="{53439E29-9E40-4BDD-9BFD-D46EEAFEB37D}" type="pres">
      <dgm:prSet presAssocID="{0198DEB5-42E0-4BAB-BC71-6308F19A5BF0}" presName="connTx" presStyleLbl="parChTrans1D3" presStyleIdx="1" presStyleCnt="2"/>
      <dgm:spPr/>
    </dgm:pt>
    <dgm:pt modelId="{D8532C06-2270-4414-8C62-B15BBD4DE50C}" type="pres">
      <dgm:prSet presAssocID="{3F4C1D8C-7ABD-45D5-8BE8-E89476051D88}" presName="root2" presStyleCnt="0"/>
      <dgm:spPr/>
    </dgm:pt>
    <dgm:pt modelId="{75C787D0-A8E1-4E16-99B8-531C6329DAD6}" type="pres">
      <dgm:prSet presAssocID="{3F4C1D8C-7ABD-45D5-8BE8-E89476051D88}" presName="LevelTwoTextNode" presStyleLbl="node3" presStyleIdx="1" presStyleCnt="2" custScaleX="378481" custScaleY="195514" custLinFactNeighborX="-3531" custLinFactNeighborY="-12230">
        <dgm:presLayoutVars>
          <dgm:chPref val="3"/>
        </dgm:presLayoutVars>
      </dgm:prSet>
      <dgm:spPr/>
    </dgm:pt>
    <dgm:pt modelId="{67EC8C32-4FCD-4875-80EA-528AC5E5BBB8}" type="pres">
      <dgm:prSet presAssocID="{3F4C1D8C-7ABD-45D5-8BE8-E89476051D88}" presName="level3hierChild" presStyleCnt="0"/>
      <dgm:spPr/>
    </dgm:pt>
  </dgm:ptLst>
  <dgm:cxnLst>
    <dgm:cxn modelId="{9C435907-F672-45E0-9016-46B5302D0F27}" type="presOf" srcId="{F5191102-7FD8-4DE4-A3EA-DC7F8140A63F}" destId="{77BFE9DC-CC87-498D-B524-22843520E2D7}" srcOrd="1" destOrd="0" presId="urn:microsoft.com/office/officeart/2005/8/layout/hierarchy2"/>
    <dgm:cxn modelId="{43E02E11-74CD-41D2-8DF0-EA1E89A44582}" srcId="{DF1548ED-6AA1-46AC-80BE-AD5AAEA26789}" destId="{4B4F9C39-B71C-48B6-ABD4-D2F209E2E411}" srcOrd="0" destOrd="0" parTransId="{A6531874-30ED-44BD-A759-67C9311A8C82}" sibTransId="{7B1B096F-ABFE-463B-BD34-E12A3CD571CF}"/>
    <dgm:cxn modelId="{E778571E-488D-4290-B37B-607B5D5B85CE}" type="presOf" srcId="{DF1548ED-6AA1-46AC-80BE-AD5AAEA26789}" destId="{FB172F06-EB24-4DC8-BC4A-802ACF816518}" srcOrd="0" destOrd="0" presId="urn:microsoft.com/office/officeart/2005/8/layout/hierarchy2"/>
    <dgm:cxn modelId="{FFAAD032-D4F7-4702-9A5F-D61BCFDE88CD}" type="presOf" srcId="{B15B7893-E694-446C-B440-70CF4F4357A3}" destId="{B16097DA-C9AD-461E-892D-B2DB27AEE0F8}" srcOrd="0" destOrd="0" presId="urn:microsoft.com/office/officeart/2005/8/layout/hierarchy2"/>
    <dgm:cxn modelId="{97FE9137-F2F1-4D87-B7A2-FB0000168A70}" type="presOf" srcId="{CB3C86E4-AF18-4AB7-AAFC-7278052CC569}" destId="{B0231ACF-27FB-4AC9-BACB-203AD169409E}" srcOrd="1" destOrd="0" presId="urn:microsoft.com/office/officeart/2005/8/layout/hierarchy2"/>
    <dgm:cxn modelId="{3CC9BE3D-B330-4838-B501-50EC1A9B3EC9}" type="presOf" srcId="{CB3C86E4-AF18-4AB7-AAFC-7278052CC569}" destId="{CAC31CB9-8DB4-4C2C-BC37-60BC2CFA7D6C}" srcOrd="0" destOrd="0" presId="urn:microsoft.com/office/officeart/2005/8/layout/hierarchy2"/>
    <dgm:cxn modelId="{C3242247-50D2-4EAA-A761-694D27C71F7B}" type="presOf" srcId="{A6531874-30ED-44BD-A759-67C9311A8C82}" destId="{C9562DAA-D756-4FC9-8AF4-3D8255B5850A}" srcOrd="1" destOrd="0" presId="urn:microsoft.com/office/officeart/2005/8/layout/hierarchy2"/>
    <dgm:cxn modelId="{8B880B4F-2E95-4F99-9067-A5EEAF142499}" srcId="{2E25E1E7-8F55-442B-80A0-A42E505375E7}" destId="{DF1548ED-6AA1-46AC-80BE-AD5AAEA26789}" srcOrd="0" destOrd="0" parTransId="{BD407CF1-25F5-4EFC-A099-48B33985424A}" sibTransId="{AA9AFA86-7E2D-45C2-9ABC-5EB49DDED785}"/>
    <dgm:cxn modelId="{0676AF93-EE35-4BA8-B391-EFB7A494F4B4}" type="presOf" srcId="{2E25E1E7-8F55-442B-80A0-A42E505375E7}" destId="{96D76B63-3E6E-455F-AF9D-1454386E9C09}" srcOrd="0" destOrd="0" presId="urn:microsoft.com/office/officeart/2005/8/layout/hierarchy2"/>
    <dgm:cxn modelId="{5F657798-4F57-4710-855D-6C1DD2623ACA}" srcId="{115F47F7-29F4-4A01-9AF0-CCE88CA6EF56}" destId="{3F4C1D8C-7ABD-45D5-8BE8-E89476051D88}" srcOrd="0" destOrd="0" parTransId="{0198DEB5-42E0-4BAB-BC71-6308F19A5BF0}" sibTransId="{BA93A54B-087C-49EB-8C43-4419905A1F03}"/>
    <dgm:cxn modelId="{CF5D7D9C-F900-4982-9114-FBE165125763}" srcId="{4B4F9C39-B71C-48B6-ABD4-D2F209E2E411}" destId="{B15B7893-E694-446C-B440-70CF4F4357A3}" srcOrd="0" destOrd="0" parTransId="{F5191102-7FD8-4DE4-A3EA-DC7F8140A63F}" sibTransId="{34CF04AB-9CC3-4A23-AD1E-3D2F71B864BE}"/>
    <dgm:cxn modelId="{A6BEA39E-0514-4669-838B-265DC62A71C4}" type="presOf" srcId="{115F47F7-29F4-4A01-9AF0-CCE88CA6EF56}" destId="{3819D0BE-C5D7-49BA-9523-51583DC660F7}" srcOrd="0" destOrd="0" presId="urn:microsoft.com/office/officeart/2005/8/layout/hierarchy2"/>
    <dgm:cxn modelId="{C4F6BFBB-55E7-4583-8CC5-120384396F0B}" type="presOf" srcId="{0198DEB5-42E0-4BAB-BC71-6308F19A5BF0}" destId="{53439E29-9E40-4BDD-9BFD-D46EEAFEB37D}" srcOrd="1" destOrd="0" presId="urn:microsoft.com/office/officeart/2005/8/layout/hierarchy2"/>
    <dgm:cxn modelId="{4B9E9ABD-7E5D-4E5E-93E7-C254707E0858}" type="presOf" srcId="{A6531874-30ED-44BD-A759-67C9311A8C82}" destId="{52EB1B63-098C-4089-873F-5E3162F2CC73}" srcOrd="0" destOrd="0" presId="urn:microsoft.com/office/officeart/2005/8/layout/hierarchy2"/>
    <dgm:cxn modelId="{F60519D7-5A1E-48E0-86F8-1A4918232949}" srcId="{DF1548ED-6AA1-46AC-80BE-AD5AAEA26789}" destId="{115F47F7-29F4-4A01-9AF0-CCE88CA6EF56}" srcOrd="1" destOrd="0" parTransId="{CB3C86E4-AF18-4AB7-AAFC-7278052CC569}" sibTransId="{E4F646D1-42D2-4C5A-9F82-CDEF6F42158A}"/>
    <dgm:cxn modelId="{E3A226D9-972F-49EE-8F2D-9C93669C60FD}" type="presOf" srcId="{4B4F9C39-B71C-48B6-ABD4-D2F209E2E411}" destId="{A7E6F3D7-6FE9-44BA-AF9E-61C3C2E29A0A}" srcOrd="0" destOrd="0" presId="urn:microsoft.com/office/officeart/2005/8/layout/hierarchy2"/>
    <dgm:cxn modelId="{368F5FEE-EB5A-4F44-BCC1-9A337CE4CCE4}" type="presOf" srcId="{3F4C1D8C-7ABD-45D5-8BE8-E89476051D88}" destId="{75C787D0-A8E1-4E16-99B8-531C6329DAD6}" srcOrd="0" destOrd="0" presId="urn:microsoft.com/office/officeart/2005/8/layout/hierarchy2"/>
    <dgm:cxn modelId="{A0351CF2-C2D9-4E19-871D-0B625E2D04EC}" type="presOf" srcId="{F5191102-7FD8-4DE4-A3EA-DC7F8140A63F}" destId="{56A187C5-05DC-4EA0-9AAF-D69831B65BDD}" srcOrd="0" destOrd="0" presId="urn:microsoft.com/office/officeart/2005/8/layout/hierarchy2"/>
    <dgm:cxn modelId="{10B06EFC-7EF2-4DC7-AC76-2E4BD47E5312}" type="presOf" srcId="{0198DEB5-42E0-4BAB-BC71-6308F19A5BF0}" destId="{E8A03D8E-7A4E-4840-B5D6-9071A6BFFF17}" srcOrd="0" destOrd="0" presId="urn:microsoft.com/office/officeart/2005/8/layout/hierarchy2"/>
    <dgm:cxn modelId="{869D6967-76E6-4755-9227-EF5F3F1AE582}" type="presParOf" srcId="{96D76B63-3E6E-455F-AF9D-1454386E9C09}" destId="{0B5FE5A8-269B-47BA-9EBA-D7155EB251C7}" srcOrd="0" destOrd="0" presId="urn:microsoft.com/office/officeart/2005/8/layout/hierarchy2"/>
    <dgm:cxn modelId="{B7F79F8F-256A-4FFA-BDCE-4710C77884A4}" type="presParOf" srcId="{0B5FE5A8-269B-47BA-9EBA-D7155EB251C7}" destId="{FB172F06-EB24-4DC8-BC4A-802ACF816518}" srcOrd="0" destOrd="0" presId="urn:microsoft.com/office/officeart/2005/8/layout/hierarchy2"/>
    <dgm:cxn modelId="{8C7301EB-ED86-4064-BE66-A158ECA98EDD}" type="presParOf" srcId="{0B5FE5A8-269B-47BA-9EBA-D7155EB251C7}" destId="{5A5E2DEB-C8FB-4229-B411-71B7CBD5B4BE}" srcOrd="1" destOrd="0" presId="urn:microsoft.com/office/officeart/2005/8/layout/hierarchy2"/>
    <dgm:cxn modelId="{B308E28F-E664-4E66-A1AA-82CA1129B712}" type="presParOf" srcId="{5A5E2DEB-C8FB-4229-B411-71B7CBD5B4BE}" destId="{52EB1B63-098C-4089-873F-5E3162F2CC73}" srcOrd="0" destOrd="0" presId="urn:microsoft.com/office/officeart/2005/8/layout/hierarchy2"/>
    <dgm:cxn modelId="{6C4BBFC1-05D9-4CC5-B8E5-093114EAB94C}" type="presParOf" srcId="{52EB1B63-098C-4089-873F-5E3162F2CC73}" destId="{C9562DAA-D756-4FC9-8AF4-3D8255B5850A}" srcOrd="0" destOrd="0" presId="urn:microsoft.com/office/officeart/2005/8/layout/hierarchy2"/>
    <dgm:cxn modelId="{B8F4C212-1BBE-4246-89FC-77069D117592}" type="presParOf" srcId="{5A5E2DEB-C8FB-4229-B411-71B7CBD5B4BE}" destId="{E7C99941-A86C-43A6-9C20-7DC312AE87F6}" srcOrd="1" destOrd="0" presId="urn:microsoft.com/office/officeart/2005/8/layout/hierarchy2"/>
    <dgm:cxn modelId="{473E911C-1EB9-4EDB-BEE6-596370BB7C1D}" type="presParOf" srcId="{E7C99941-A86C-43A6-9C20-7DC312AE87F6}" destId="{A7E6F3D7-6FE9-44BA-AF9E-61C3C2E29A0A}" srcOrd="0" destOrd="0" presId="urn:microsoft.com/office/officeart/2005/8/layout/hierarchy2"/>
    <dgm:cxn modelId="{6A55887B-06A7-4011-8E21-B1BDC7140FB3}" type="presParOf" srcId="{E7C99941-A86C-43A6-9C20-7DC312AE87F6}" destId="{253FFED2-062A-4E5F-A60C-AABC3B4128FA}" srcOrd="1" destOrd="0" presId="urn:microsoft.com/office/officeart/2005/8/layout/hierarchy2"/>
    <dgm:cxn modelId="{547BC681-D360-4748-B404-45E3078CE51A}" type="presParOf" srcId="{253FFED2-062A-4E5F-A60C-AABC3B4128FA}" destId="{56A187C5-05DC-4EA0-9AAF-D69831B65BDD}" srcOrd="0" destOrd="0" presId="urn:microsoft.com/office/officeart/2005/8/layout/hierarchy2"/>
    <dgm:cxn modelId="{D5D1A097-3D6D-425A-A8D3-21A1F80EFA53}" type="presParOf" srcId="{56A187C5-05DC-4EA0-9AAF-D69831B65BDD}" destId="{77BFE9DC-CC87-498D-B524-22843520E2D7}" srcOrd="0" destOrd="0" presId="urn:microsoft.com/office/officeart/2005/8/layout/hierarchy2"/>
    <dgm:cxn modelId="{374F7870-839D-435C-92C6-52D1645F77F2}" type="presParOf" srcId="{253FFED2-062A-4E5F-A60C-AABC3B4128FA}" destId="{13B4E103-C0E2-4ECF-9821-1B444D2D0A88}" srcOrd="1" destOrd="0" presId="urn:microsoft.com/office/officeart/2005/8/layout/hierarchy2"/>
    <dgm:cxn modelId="{5D54492D-D946-43B5-AD8A-CFC4D794725A}" type="presParOf" srcId="{13B4E103-C0E2-4ECF-9821-1B444D2D0A88}" destId="{B16097DA-C9AD-461E-892D-B2DB27AEE0F8}" srcOrd="0" destOrd="0" presId="urn:microsoft.com/office/officeart/2005/8/layout/hierarchy2"/>
    <dgm:cxn modelId="{34EC8B5C-633C-4B19-BBF7-F68FB6A70881}" type="presParOf" srcId="{13B4E103-C0E2-4ECF-9821-1B444D2D0A88}" destId="{F5EBF70C-6B38-4CDF-80B3-F161449D470B}" srcOrd="1" destOrd="0" presId="urn:microsoft.com/office/officeart/2005/8/layout/hierarchy2"/>
    <dgm:cxn modelId="{7984F207-426F-4798-BA7A-4B862DE4A70F}" type="presParOf" srcId="{5A5E2DEB-C8FB-4229-B411-71B7CBD5B4BE}" destId="{CAC31CB9-8DB4-4C2C-BC37-60BC2CFA7D6C}" srcOrd="2" destOrd="0" presId="urn:microsoft.com/office/officeart/2005/8/layout/hierarchy2"/>
    <dgm:cxn modelId="{D9F24220-F715-4CC2-B0BE-1557D35FB9CD}" type="presParOf" srcId="{CAC31CB9-8DB4-4C2C-BC37-60BC2CFA7D6C}" destId="{B0231ACF-27FB-4AC9-BACB-203AD169409E}" srcOrd="0" destOrd="0" presId="urn:microsoft.com/office/officeart/2005/8/layout/hierarchy2"/>
    <dgm:cxn modelId="{52FEAB0A-F0F2-41BB-8FC6-823BDBC9B109}" type="presParOf" srcId="{5A5E2DEB-C8FB-4229-B411-71B7CBD5B4BE}" destId="{0B812884-DC5E-4CD4-8F56-E0EDCBD0DE4D}" srcOrd="3" destOrd="0" presId="urn:microsoft.com/office/officeart/2005/8/layout/hierarchy2"/>
    <dgm:cxn modelId="{64303F1D-605E-40DF-AA54-7E61F3FC8498}" type="presParOf" srcId="{0B812884-DC5E-4CD4-8F56-E0EDCBD0DE4D}" destId="{3819D0BE-C5D7-49BA-9523-51583DC660F7}" srcOrd="0" destOrd="0" presId="urn:microsoft.com/office/officeart/2005/8/layout/hierarchy2"/>
    <dgm:cxn modelId="{2F93539B-3E33-486D-9739-035C6E7A00BB}" type="presParOf" srcId="{0B812884-DC5E-4CD4-8F56-E0EDCBD0DE4D}" destId="{ABF05982-7453-4922-AA87-C3B617E1AEA6}" srcOrd="1" destOrd="0" presId="urn:microsoft.com/office/officeart/2005/8/layout/hierarchy2"/>
    <dgm:cxn modelId="{9431DBC5-92BB-4F1F-971C-AEEA20277848}" type="presParOf" srcId="{ABF05982-7453-4922-AA87-C3B617E1AEA6}" destId="{E8A03D8E-7A4E-4840-B5D6-9071A6BFFF17}" srcOrd="0" destOrd="0" presId="urn:microsoft.com/office/officeart/2005/8/layout/hierarchy2"/>
    <dgm:cxn modelId="{F0897160-7039-42DB-8F20-D10C06FC8696}" type="presParOf" srcId="{E8A03D8E-7A4E-4840-B5D6-9071A6BFFF17}" destId="{53439E29-9E40-4BDD-9BFD-D46EEAFEB37D}" srcOrd="0" destOrd="0" presId="urn:microsoft.com/office/officeart/2005/8/layout/hierarchy2"/>
    <dgm:cxn modelId="{8271AB20-085E-4EAE-B74A-611463A3D19D}" type="presParOf" srcId="{ABF05982-7453-4922-AA87-C3B617E1AEA6}" destId="{D8532C06-2270-4414-8C62-B15BBD4DE50C}" srcOrd="1" destOrd="0" presId="urn:microsoft.com/office/officeart/2005/8/layout/hierarchy2"/>
    <dgm:cxn modelId="{C9CDF538-43A3-439C-B873-B41648A65BB6}" type="presParOf" srcId="{D8532C06-2270-4414-8C62-B15BBD4DE50C}" destId="{75C787D0-A8E1-4E16-99B8-531C6329DAD6}" srcOrd="0" destOrd="0" presId="urn:microsoft.com/office/officeart/2005/8/layout/hierarchy2"/>
    <dgm:cxn modelId="{AEA05909-D89E-4948-8E81-22EEFB0A4604}" type="presParOf" srcId="{D8532C06-2270-4414-8C62-B15BBD4DE50C}" destId="{67EC8C32-4FCD-4875-80EA-528AC5E5BB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F205D-9137-4908-8F59-4CF2D3AE0BE2}">
      <dsp:nvSpPr>
        <dsp:cNvPr id="0" name=""/>
        <dsp:cNvSpPr/>
      </dsp:nvSpPr>
      <dsp:spPr>
        <a:xfrm>
          <a:off x="2851137" y="982"/>
          <a:ext cx="1930573" cy="1254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Bookman Old Style" panose="02050604050505020204" pitchFamily="18" charset="0"/>
            </a:rPr>
            <a:t>ПС</a:t>
          </a:r>
        </a:p>
      </dsp:txBody>
      <dsp:txXfrm>
        <a:off x="2912395" y="62240"/>
        <a:ext cx="1808057" cy="1132357"/>
      </dsp:txXfrm>
    </dsp:sp>
    <dsp:sp modelId="{58BE7BC4-573A-4722-BE30-30BBB0F77EE3}">
      <dsp:nvSpPr>
        <dsp:cNvPr id="0" name=""/>
        <dsp:cNvSpPr/>
      </dsp:nvSpPr>
      <dsp:spPr>
        <a:xfrm>
          <a:off x="1744542" y="628418"/>
          <a:ext cx="4143762" cy="4143762"/>
        </a:xfrm>
        <a:custGeom>
          <a:avLst/>
          <a:gdLst/>
          <a:ahLst/>
          <a:cxnLst/>
          <a:rect l="0" t="0" r="0" b="0"/>
          <a:pathLst>
            <a:path>
              <a:moveTo>
                <a:pt x="3303282" y="405645"/>
              </a:moveTo>
              <a:arcTo wR="2071881" hR="2071881" stAng="18387935" swAng="163256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47F33-1C6E-4250-988B-DF09B5C8900C}">
      <dsp:nvSpPr>
        <dsp:cNvPr id="0" name=""/>
        <dsp:cNvSpPr/>
      </dsp:nvSpPr>
      <dsp:spPr>
        <a:xfrm>
          <a:off x="4923018" y="2072863"/>
          <a:ext cx="1930573" cy="1254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Bookman Old Style" panose="02050604050505020204" pitchFamily="18" charset="0"/>
            </a:rPr>
            <a:t>ФГОС</a:t>
          </a:r>
        </a:p>
      </dsp:txBody>
      <dsp:txXfrm>
        <a:off x="4984276" y="2134121"/>
        <a:ext cx="1808057" cy="1132357"/>
      </dsp:txXfrm>
    </dsp:sp>
    <dsp:sp modelId="{17C4068F-021B-4260-BA57-867F2F7609DD}">
      <dsp:nvSpPr>
        <dsp:cNvPr id="0" name=""/>
        <dsp:cNvSpPr/>
      </dsp:nvSpPr>
      <dsp:spPr>
        <a:xfrm>
          <a:off x="1744542" y="628418"/>
          <a:ext cx="4143762" cy="4143762"/>
        </a:xfrm>
        <a:custGeom>
          <a:avLst/>
          <a:gdLst/>
          <a:ahLst/>
          <a:cxnLst/>
          <a:rect l="0" t="0" r="0" b="0"/>
          <a:pathLst>
            <a:path>
              <a:moveTo>
                <a:pt x="3928892" y="2990685"/>
              </a:moveTo>
              <a:arcTo wR="2071881" hR="2071881" stAng="1579505" swAng="163256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B627D-F6EC-44FA-9760-D6953D26B0C6}">
      <dsp:nvSpPr>
        <dsp:cNvPr id="0" name=""/>
        <dsp:cNvSpPr/>
      </dsp:nvSpPr>
      <dsp:spPr>
        <a:xfrm>
          <a:off x="2851137" y="4144744"/>
          <a:ext cx="1930573" cy="1254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Bookman Old Style" panose="02050604050505020204" pitchFamily="18" charset="0"/>
            </a:rPr>
            <a:t>ОП</a:t>
          </a:r>
        </a:p>
      </dsp:txBody>
      <dsp:txXfrm>
        <a:off x="2912395" y="4206002"/>
        <a:ext cx="1808057" cy="1132357"/>
      </dsp:txXfrm>
    </dsp:sp>
    <dsp:sp modelId="{87E0FCF6-3DA5-4744-8936-A310EB4676BE}">
      <dsp:nvSpPr>
        <dsp:cNvPr id="0" name=""/>
        <dsp:cNvSpPr/>
      </dsp:nvSpPr>
      <dsp:spPr>
        <a:xfrm>
          <a:off x="1744542" y="628418"/>
          <a:ext cx="4143762" cy="4143762"/>
        </a:xfrm>
        <a:custGeom>
          <a:avLst/>
          <a:gdLst/>
          <a:ahLst/>
          <a:cxnLst/>
          <a:rect l="0" t="0" r="0" b="0"/>
          <a:pathLst>
            <a:path>
              <a:moveTo>
                <a:pt x="840479" y="3738117"/>
              </a:moveTo>
              <a:arcTo wR="2071881" hR="2071881" stAng="7587935" swAng="163256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50655-AEA9-4FE1-9C24-8B4DE50A10C6}">
      <dsp:nvSpPr>
        <dsp:cNvPr id="0" name=""/>
        <dsp:cNvSpPr/>
      </dsp:nvSpPr>
      <dsp:spPr>
        <a:xfrm>
          <a:off x="779255" y="2072863"/>
          <a:ext cx="1930573" cy="1254873"/>
        </a:xfrm>
        <a:prstGeom prst="roundRect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Bookman Old Style" panose="02050604050505020204" pitchFamily="18" charset="0"/>
            </a:rPr>
            <a:t>Оценка освоения ОП</a:t>
          </a:r>
        </a:p>
      </dsp:txBody>
      <dsp:txXfrm>
        <a:off x="840513" y="2134121"/>
        <a:ext cx="1808057" cy="1132357"/>
      </dsp:txXfrm>
    </dsp:sp>
    <dsp:sp modelId="{366136AD-E18C-46C5-BAEA-71CCC2906C29}">
      <dsp:nvSpPr>
        <dsp:cNvPr id="0" name=""/>
        <dsp:cNvSpPr/>
      </dsp:nvSpPr>
      <dsp:spPr>
        <a:xfrm>
          <a:off x="1744542" y="628418"/>
          <a:ext cx="4143762" cy="4143762"/>
        </a:xfrm>
        <a:custGeom>
          <a:avLst/>
          <a:gdLst/>
          <a:ahLst/>
          <a:cxnLst/>
          <a:rect l="0" t="0" r="0" b="0"/>
          <a:pathLst>
            <a:path>
              <a:moveTo>
                <a:pt x="214869" y="1153077"/>
              </a:moveTo>
              <a:arcTo wR="2071881" hR="2071881" stAng="12379505" swAng="163256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49B14-DF09-4418-AAD3-44049906CBE5}">
      <dsp:nvSpPr>
        <dsp:cNvPr id="0" name=""/>
        <dsp:cNvSpPr/>
      </dsp:nvSpPr>
      <dsp:spPr>
        <a:xfrm>
          <a:off x="0" y="1549"/>
          <a:ext cx="11254739" cy="5862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rPr>
            <a:t>ГБПОУ СО «Екатеринбургский политехникум»</a:t>
          </a:r>
          <a:endParaRPr lang="ru-RU" sz="1800" b="1" kern="120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28617" y="30166"/>
        <a:ext cx="11197505" cy="528998"/>
      </dsp:txXfrm>
    </dsp:sp>
    <dsp:sp modelId="{B991816C-8A2D-4884-93A0-0831C9F9C678}">
      <dsp:nvSpPr>
        <dsp:cNvPr id="0" name=""/>
        <dsp:cNvSpPr/>
      </dsp:nvSpPr>
      <dsp:spPr>
        <a:xfrm>
          <a:off x="0" y="598652"/>
          <a:ext cx="11254739" cy="586232"/>
        </a:xfrm>
        <a:prstGeom prst="round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rPr>
            <a:t>ГБПОУ СО «Уральский колледж бизнеса, управления и технологии красоты»</a:t>
          </a:r>
          <a:endParaRPr lang="ru-RU" sz="1800" b="1" kern="120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28617" y="627269"/>
        <a:ext cx="11197505" cy="528998"/>
      </dsp:txXfrm>
    </dsp:sp>
    <dsp:sp modelId="{B4C6B77A-2BDC-43D1-AD66-46FED1F9032D}">
      <dsp:nvSpPr>
        <dsp:cNvPr id="0" name=""/>
        <dsp:cNvSpPr/>
      </dsp:nvSpPr>
      <dsp:spPr>
        <a:xfrm>
          <a:off x="0" y="1195755"/>
          <a:ext cx="11254739" cy="586232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rPr>
            <a:t>ГАПОУ Свердловской области «Первоуральский политехникум»</a:t>
          </a:r>
          <a:endParaRPr lang="ru-RU" sz="1800" b="1" kern="120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28617" y="1224372"/>
        <a:ext cx="11197505" cy="528998"/>
      </dsp:txXfrm>
    </dsp:sp>
    <dsp:sp modelId="{6E2B84B7-8597-4869-9369-D2638808E82A}">
      <dsp:nvSpPr>
        <dsp:cNvPr id="0" name=""/>
        <dsp:cNvSpPr/>
      </dsp:nvSpPr>
      <dsp:spPr>
        <a:xfrm>
          <a:off x="0" y="1792858"/>
          <a:ext cx="11254739" cy="586232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50" b="1" kern="1200" baseline="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rPr>
            <a:t>ГАПАОУ СО «Екатеринбургский промышленно-технологический техникум имени </a:t>
          </a:r>
        </a:p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50" b="1" kern="1200" baseline="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rPr>
            <a:t>В.М. Курочкина»</a:t>
          </a:r>
          <a:endParaRPr lang="ru-RU" sz="1750" b="1" kern="1200" dirty="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28617" y="1821475"/>
        <a:ext cx="11197505" cy="528998"/>
      </dsp:txXfrm>
    </dsp:sp>
    <dsp:sp modelId="{6A440C32-BA8D-47B7-BD3E-3A5D4A1269EF}">
      <dsp:nvSpPr>
        <dsp:cNvPr id="0" name=""/>
        <dsp:cNvSpPr/>
      </dsp:nvSpPr>
      <dsp:spPr>
        <a:xfrm>
          <a:off x="0" y="2389961"/>
          <a:ext cx="11254739" cy="586232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rPr>
            <a:t>ГБПОУ СО «Екатеринбургский техникум отраслевых технологий и сервиса»</a:t>
          </a:r>
          <a:endParaRPr lang="ru-RU" sz="1800" b="1" kern="120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28617" y="2418578"/>
        <a:ext cx="11197505" cy="528998"/>
      </dsp:txXfrm>
    </dsp:sp>
    <dsp:sp modelId="{D35D4171-C7B3-475C-A834-8494D717D103}">
      <dsp:nvSpPr>
        <dsp:cNvPr id="0" name=""/>
        <dsp:cNvSpPr/>
      </dsp:nvSpPr>
      <dsp:spPr>
        <a:xfrm>
          <a:off x="0" y="2987063"/>
          <a:ext cx="11254739" cy="586232"/>
        </a:xfrm>
        <a:prstGeom prst="round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rPr>
            <a:t>ГАПОУ СО «Уральский политехнический колледж – МЦК»</a:t>
          </a:r>
          <a:endParaRPr lang="ru-RU" sz="1800" b="1" kern="120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28617" y="3015680"/>
        <a:ext cx="11197505" cy="528998"/>
      </dsp:txXfrm>
    </dsp:sp>
    <dsp:sp modelId="{AE0113BC-C96F-4C2D-BF42-629585FF2011}">
      <dsp:nvSpPr>
        <dsp:cNvPr id="0" name=""/>
        <dsp:cNvSpPr/>
      </dsp:nvSpPr>
      <dsp:spPr>
        <a:xfrm>
          <a:off x="0" y="3584166"/>
          <a:ext cx="11254739" cy="58623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rPr>
            <a:t>Нижнетагильский машиностроительный техникум НТИ (филиала) УрФУ</a:t>
          </a:r>
          <a:endParaRPr lang="ru-RU" sz="1800" b="1" kern="120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28617" y="3612783"/>
        <a:ext cx="11197505" cy="528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73058-E6FA-48C6-AC28-76A865DEFB31}">
      <dsp:nvSpPr>
        <dsp:cNvPr id="0" name=""/>
        <dsp:cNvSpPr/>
      </dsp:nvSpPr>
      <dsp:spPr>
        <a:xfrm rot="5400000">
          <a:off x="6279525" y="-3077362"/>
          <a:ext cx="811655" cy="6969262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latin typeface="Bookman Old Style" panose="02050604050505020204" pitchFamily="18" charset="0"/>
            </a:rPr>
            <a:t>СПК индустрии красоты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latin typeface="Bookman Old Style" panose="02050604050505020204" pitchFamily="18" charset="0"/>
            </a:rPr>
            <a:t>СПК в области сварки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latin typeface="Bookman Old Style" panose="02050604050505020204" pitchFamily="18" charset="0"/>
            </a:rPr>
            <a:t>СПК в машиностроении</a:t>
          </a:r>
        </a:p>
      </dsp:txBody>
      <dsp:txXfrm rot="-5400000">
        <a:off x="3200722" y="41063"/>
        <a:ext cx="6929640" cy="732411"/>
      </dsp:txXfrm>
    </dsp:sp>
    <dsp:sp modelId="{D889ACA1-BEA6-42B2-9214-F49670956A4D}">
      <dsp:nvSpPr>
        <dsp:cNvPr id="0" name=""/>
        <dsp:cNvSpPr/>
      </dsp:nvSpPr>
      <dsp:spPr>
        <a:xfrm>
          <a:off x="34791" y="45520"/>
          <a:ext cx="3200248" cy="7597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77787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50" b="1" kern="1200" baseline="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rPr>
            <a:t>3 области профессиональной деятельности </a:t>
          </a:r>
          <a:endParaRPr lang="ru-RU" sz="1750" kern="1200" dirty="0">
            <a:solidFill>
              <a:schemeClr val="accent1">
                <a:lumMod val="75000"/>
              </a:schemeClr>
            </a:solidFill>
            <a:latin typeface="Bookman Old Style" panose="02050604050505020204" pitchFamily="18" charset="0"/>
          </a:endParaRPr>
        </a:p>
      </dsp:txBody>
      <dsp:txXfrm>
        <a:off x="71880" y="82609"/>
        <a:ext cx="3126070" cy="685589"/>
      </dsp:txXfrm>
    </dsp:sp>
    <dsp:sp modelId="{0FDEDB7C-1D2E-45B2-B1FE-F8DD4469325C}">
      <dsp:nvSpPr>
        <dsp:cNvPr id="0" name=""/>
        <dsp:cNvSpPr/>
      </dsp:nvSpPr>
      <dsp:spPr>
        <a:xfrm rot="5400000">
          <a:off x="6695823" y="-2448357"/>
          <a:ext cx="1092842" cy="7997914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latin typeface="Bookman Old Style" panose="02050604050505020204" pitchFamily="18" charset="0"/>
              <a:ea typeface="+mn-ea"/>
              <a:cs typeface="+mn-cs"/>
            </a:rPr>
            <a:t>ПС «Сварщик»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latin typeface="Bookman Old Style" panose="02050604050505020204" pitchFamily="18" charset="0"/>
              <a:ea typeface="+mn-ea"/>
              <a:cs typeface="+mn-cs"/>
            </a:rPr>
            <a:t>ПС «Станочник широкого профиля»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latin typeface="Bookman Old Style" panose="02050604050505020204" pitchFamily="18" charset="0"/>
              <a:ea typeface="+mn-ea"/>
              <a:cs typeface="+mn-cs"/>
            </a:rPr>
            <a:t>ПС «Специалист по аддитивным технологиям»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latin typeface="Bookman Old Style" panose="02050604050505020204" pitchFamily="18" charset="0"/>
              <a:ea typeface="+mn-ea"/>
              <a:cs typeface="+mn-cs"/>
            </a:rPr>
            <a:t>ПС «Специалист по предоставлению парикмахерских услуг»</a:t>
          </a:r>
        </a:p>
      </dsp:txBody>
      <dsp:txXfrm rot="-5400000">
        <a:off x="3243287" y="1057527"/>
        <a:ext cx="7944566" cy="986146"/>
      </dsp:txXfrm>
    </dsp:sp>
    <dsp:sp modelId="{89B72D9A-54AA-411A-B65C-35A32C4A40D6}">
      <dsp:nvSpPr>
        <dsp:cNvPr id="0" name=""/>
        <dsp:cNvSpPr/>
      </dsp:nvSpPr>
      <dsp:spPr>
        <a:xfrm>
          <a:off x="11744" y="905510"/>
          <a:ext cx="3242814" cy="133057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77787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50" b="1" kern="1200" baseline="0" dirty="0">
              <a:latin typeface="Bookman Old Style" panose="02050604050505020204" pitchFamily="18" charset="0"/>
            </a:rPr>
            <a:t>4 вида профессиональной деятельности (ПС) </a:t>
          </a:r>
          <a:endParaRPr lang="ru-RU" sz="1750" kern="1200" dirty="0">
            <a:latin typeface="Bookman Old Style" panose="02050604050505020204" pitchFamily="18" charset="0"/>
          </a:endParaRPr>
        </a:p>
      </dsp:txBody>
      <dsp:txXfrm>
        <a:off x="76697" y="970463"/>
        <a:ext cx="3112908" cy="1200668"/>
      </dsp:txXfrm>
    </dsp:sp>
    <dsp:sp modelId="{099DFE14-2CE6-47DB-92DF-7F0D4DDAA510}">
      <dsp:nvSpPr>
        <dsp:cNvPr id="0" name=""/>
        <dsp:cNvSpPr/>
      </dsp:nvSpPr>
      <dsp:spPr>
        <a:xfrm rot="5400000">
          <a:off x="5666752" y="-109387"/>
          <a:ext cx="3102434" cy="7994818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77875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Bookman Old Style" panose="02050604050505020204" pitchFamily="18" charset="0"/>
            <a:buChar char="•"/>
            <a:tabLst>
              <a:tab pos="263525" algn="l"/>
            </a:tabLst>
          </a:pPr>
          <a:r>
            <a:rPr lang="ru-RU" sz="1600" kern="1200" dirty="0">
              <a:latin typeface="Bookman Old Style" panose="02050604050505020204" pitchFamily="18" charset="0"/>
            </a:rPr>
            <a:t> 	33.00400.02. Парикмахер-модельер (5 уровень квалификации)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 typeface="Bookman Old Style" panose="02050604050505020204" pitchFamily="18" charset="0"/>
            <a:buChar char="•"/>
            <a:tabLst>
              <a:tab pos="263525" algn="l"/>
            </a:tabLst>
            <a:defRPr/>
          </a:pPr>
          <a:r>
            <a:rPr lang="ru-RU" sz="1600" kern="1200" dirty="0">
              <a:latin typeface="Bookman Old Style" panose="02050604050505020204" pitchFamily="18" charset="0"/>
            </a:rPr>
            <a:t>	33.00400.02. Парикмахер (4 уровень квалификации)</a:t>
          </a:r>
        </a:p>
        <a:p>
          <a:pPr marL="0" lvl="1" indent="0" algn="l" defTabSz="777875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Bookman Old Style" panose="02050604050505020204" pitchFamily="18" charset="0"/>
            <a:buChar char="•"/>
            <a:tabLst>
              <a:tab pos="263525" algn="l"/>
            </a:tabLst>
          </a:pPr>
          <a:r>
            <a:rPr lang="ru-RU" sz="1600" kern="1200" dirty="0">
              <a:latin typeface="Bookman Old Style" panose="02050604050505020204" pitchFamily="18" charset="0"/>
            </a:rPr>
            <a:t>	40.00200.10. Сварщик дуговой сварки плавящимся электродом в защитном газе (2 уровень квалификации)</a:t>
          </a:r>
        </a:p>
        <a:p>
          <a:pPr marL="0" lvl="1" indent="0" algn="l" defTabSz="777875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Bookman Old Style" panose="02050604050505020204" pitchFamily="18" charset="0"/>
            <a:buChar char="•"/>
            <a:tabLst>
              <a:tab pos="263525" algn="l"/>
            </a:tabLst>
          </a:pPr>
          <a:r>
            <a:rPr lang="ru-RU" sz="1600" kern="1200" dirty="0">
              <a:latin typeface="Bookman Old Style" panose="02050604050505020204" pitchFamily="18" charset="0"/>
            </a:rPr>
            <a:t>	40.09200.01. Станочник широкого профиля 2-го разряда               (2 уровень квалификации) </a:t>
          </a:r>
        </a:p>
        <a:p>
          <a:pPr marL="0" lvl="1" indent="0" algn="l" defTabSz="777875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Bookman Old Style" panose="02050604050505020204" pitchFamily="18" charset="0"/>
            <a:buChar char="•"/>
            <a:tabLst>
              <a:tab pos="263525" algn="l"/>
            </a:tabLst>
          </a:pPr>
          <a:r>
            <a:rPr lang="ru-RU" sz="1600" kern="1200" dirty="0">
              <a:latin typeface="Bookman Old Style" panose="02050604050505020204" pitchFamily="18" charset="0"/>
            </a:rPr>
            <a:t>	40.09200.02. Станочник широкого профиля 3-го разряда               (3 уровень квалификации)</a:t>
          </a:r>
        </a:p>
        <a:p>
          <a:pPr marL="0" lvl="1" indent="0" algn="l" defTabSz="777875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Bookman Old Style" panose="02050604050505020204" pitchFamily="18" charset="0"/>
            <a:buChar char="•"/>
            <a:tabLst>
              <a:tab pos="263525" algn="l"/>
            </a:tabLst>
          </a:pPr>
          <a:r>
            <a:rPr lang="ru-RU" sz="1600" kern="1200" dirty="0">
              <a:latin typeface="Bookman Old Style" panose="02050604050505020204" pitchFamily="18" charset="0"/>
            </a:rPr>
            <a:t>	40.15900.01. Техник-оператор по аддитивным технологиям           (4 уровень квалификации)</a:t>
          </a:r>
        </a:p>
      </dsp:txBody>
      <dsp:txXfrm rot="-5400000">
        <a:off x="3220560" y="2488253"/>
        <a:ext cx="7843370" cy="2799538"/>
      </dsp:txXfrm>
    </dsp:sp>
    <dsp:sp modelId="{75161D53-9EDB-463A-A99E-BB46C0BB5A44}">
      <dsp:nvSpPr>
        <dsp:cNvPr id="0" name=""/>
        <dsp:cNvSpPr/>
      </dsp:nvSpPr>
      <dsp:spPr>
        <a:xfrm>
          <a:off x="23329" y="2778701"/>
          <a:ext cx="3220087" cy="19313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77787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50" b="1" kern="1200" baseline="0" dirty="0">
              <a:latin typeface="Bookman Old Style" panose="02050604050505020204" pitchFamily="18" charset="0"/>
            </a:rPr>
            <a:t>7 квалификаций </a:t>
          </a:r>
          <a:endParaRPr lang="ru-RU" sz="1750" kern="1200" dirty="0">
            <a:latin typeface="Bookman Old Style" panose="02050604050505020204" pitchFamily="18" charset="0"/>
          </a:endParaRPr>
        </a:p>
      </dsp:txBody>
      <dsp:txXfrm>
        <a:off x="117609" y="2872981"/>
        <a:ext cx="3031527" cy="1742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49B14-DF09-4418-AAD3-44049906CBE5}">
      <dsp:nvSpPr>
        <dsp:cNvPr id="0" name=""/>
        <dsp:cNvSpPr/>
      </dsp:nvSpPr>
      <dsp:spPr>
        <a:xfrm>
          <a:off x="0" y="1516"/>
          <a:ext cx="11254739" cy="4836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  <a:latin typeface="Bookman Old Style" panose="02050604050505020204" pitchFamily="18" charset="0"/>
            </a:rPr>
            <a:t>ГБПОУ СО «Екатеринбургский техникум химического машиностроения» </a:t>
          </a:r>
          <a:endParaRPr lang="ru-RU" sz="18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3612" y="25128"/>
        <a:ext cx="11207515" cy="436472"/>
      </dsp:txXfrm>
    </dsp:sp>
    <dsp:sp modelId="{B991816C-8A2D-4884-93A0-0831C9F9C678}">
      <dsp:nvSpPr>
        <dsp:cNvPr id="0" name=""/>
        <dsp:cNvSpPr/>
      </dsp:nvSpPr>
      <dsp:spPr>
        <a:xfrm>
          <a:off x="0" y="495197"/>
          <a:ext cx="11254739" cy="48369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>
              <a:solidFill>
                <a:schemeClr val="bg1"/>
              </a:solidFill>
              <a:latin typeface="Bookman Old Style" panose="02050604050505020204" pitchFamily="18" charset="0"/>
            </a:rPr>
            <a:t>ГБПОУ СО «Уральский колледж бизнеса, управления и технологии красоты»</a:t>
          </a:r>
          <a:endParaRPr lang="ru-RU" sz="1800" b="1" kern="1200">
            <a:solidFill>
              <a:schemeClr val="bg1"/>
            </a:solidFill>
            <a:latin typeface="Bookman Old Style" panose="02050604050505020204" pitchFamily="18" charset="0"/>
          </a:endParaRPr>
        </a:p>
      </dsp:txBody>
      <dsp:txXfrm>
        <a:off x="23612" y="518809"/>
        <a:ext cx="11207515" cy="436472"/>
      </dsp:txXfrm>
    </dsp:sp>
    <dsp:sp modelId="{B4C6B77A-2BDC-43D1-AD66-46FED1F9032D}">
      <dsp:nvSpPr>
        <dsp:cNvPr id="0" name=""/>
        <dsp:cNvSpPr/>
      </dsp:nvSpPr>
      <dsp:spPr>
        <a:xfrm>
          <a:off x="0" y="988877"/>
          <a:ext cx="11254739" cy="483696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  <a:latin typeface="Bookman Old Style" panose="02050604050505020204" pitchFamily="18" charset="0"/>
            </a:rPr>
            <a:t>ГАПОУ СО «Колледж управления и сервиса «Стиль»</a:t>
          </a:r>
          <a:endParaRPr lang="ru-RU" sz="18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3612" y="1012489"/>
        <a:ext cx="11207515" cy="436472"/>
      </dsp:txXfrm>
    </dsp:sp>
    <dsp:sp modelId="{6E2B84B7-8597-4869-9369-D2638808E82A}">
      <dsp:nvSpPr>
        <dsp:cNvPr id="0" name=""/>
        <dsp:cNvSpPr/>
      </dsp:nvSpPr>
      <dsp:spPr>
        <a:xfrm>
          <a:off x="0" y="1482558"/>
          <a:ext cx="11254739" cy="48369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bg1"/>
              </a:solidFill>
              <a:latin typeface="Bookman Old Style" panose="02050604050505020204" pitchFamily="18" charset="0"/>
            </a:rPr>
            <a:t>ГАПОУ СО «Нижнетагильский государственный профессиональный колледж имени Никиты Акинфиевича Демидова» </a:t>
          </a:r>
          <a:endParaRPr lang="ru-RU" sz="1800" b="1" kern="1200" dirty="0">
            <a:solidFill>
              <a:schemeClr val="bg1"/>
            </a:solidFill>
            <a:latin typeface="Bookman Old Style" panose="02050604050505020204" pitchFamily="18" charset="0"/>
          </a:endParaRPr>
        </a:p>
      </dsp:txBody>
      <dsp:txXfrm>
        <a:off x="23612" y="1506170"/>
        <a:ext cx="11207515" cy="436472"/>
      </dsp:txXfrm>
    </dsp:sp>
    <dsp:sp modelId="{6A440C32-BA8D-47B7-BD3E-3A5D4A1269EF}">
      <dsp:nvSpPr>
        <dsp:cNvPr id="0" name=""/>
        <dsp:cNvSpPr/>
      </dsp:nvSpPr>
      <dsp:spPr>
        <a:xfrm>
          <a:off x="0" y="1976238"/>
          <a:ext cx="11254739" cy="483696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>
              <a:solidFill>
                <a:schemeClr val="tx1"/>
              </a:solidFill>
              <a:latin typeface="Bookman Old Style" panose="02050604050505020204" pitchFamily="18" charset="0"/>
            </a:rPr>
            <a:t>ГБПОУ СО «Екатеринбургский техникум отраслевых технологий и сервиса»</a:t>
          </a:r>
          <a:endParaRPr lang="ru-RU" sz="1800" b="1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3612" y="1999850"/>
        <a:ext cx="11207515" cy="436472"/>
      </dsp:txXfrm>
    </dsp:sp>
    <dsp:sp modelId="{D35D4171-C7B3-475C-A834-8494D717D103}">
      <dsp:nvSpPr>
        <dsp:cNvPr id="0" name=""/>
        <dsp:cNvSpPr/>
      </dsp:nvSpPr>
      <dsp:spPr>
        <a:xfrm>
          <a:off x="0" y="2469919"/>
          <a:ext cx="11254739" cy="48369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bg1"/>
              </a:solidFill>
              <a:latin typeface="Bookman Old Style" panose="02050604050505020204" pitchFamily="18" charset="0"/>
            </a:rPr>
            <a:t>ГАПОУ СО «Екатеринбургский торгово-экономический техникум»</a:t>
          </a:r>
          <a:endParaRPr lang="ru-RU" sz="1800" b="1" kern="1200" dirty="0">
            <a:solidFill>
              <a:schemeClr val="bg1"/>
            </a:solidFill>
            <a:latin typeface="Bookman Old Style" panose="02050604050505020204" pitchFamily="18" charset="0"/>
          </a:endParaRPr>
        </a:p>
      </dsp:txBody>
      <dsp:txXfrm>
        <a:off x="23612" y="2493531"/>
        <a:ext cx="11207515" cy="436472"/>
      </dsp:txXfrm>
    </dsp:sp>
    <dsp:sp modelId="{AE0113BC-C96F-4C2D-BF42-629585FF2011}">
      <dsp:nvSpPr>
        <dsp:cNvPr id="0" name=""/>
        <dsp:cNvSpPr/>
      </dsp:nvSpPr>
      <dsp:spPr>
        <a:xfrm>
          <a:off x="0" y="2963599"/>
          <a:ext cx="11254739" cy="483696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ГБПОУ СО «Туринский многопрофильный техникум»</a:t>
          </a:r>
        </a:p>
      </dsp:txBody>
      <dsp:txXfrm>
        <a:off x="23612" y="2987211"/>
        <a:ext cx="11207515" cy="436472"/>
      </dsp:txXfrm>
    </dsp:sp>
    <dsp:sp modelId="{A08444B9-F2B2-4601-B13C-8E65865F183E}">
      <dsp:nvSpPr>
        <dsp:cNvPr id="0" name=""/>
        <dsp:cNvSpPr/>
      </dsp:nvSpPr>
      <dsp:spPr>
        <a:xfrm>
          <a:off x="0" y="3457280"/>
          <a:ext cx="11254739" cy="48369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bg1"/>
              </a:solidFill>
              <a:latin typeface="Bookman Old Style" panose="02050604050505020204" pitchFamily="18" charset="0"/>
            </a:rPr>
            <a:t>ГАПОУ СО «Ирбитский политехникум»</a:t>
          </a:r>
          <a:endParaRPr lang="ru-RU" sz="1800" b="1" kern="1200" dirty="0">
            <a:solidFill>
              <a:schemeClr val="bg1"/>
            </a:solidFill>
            <a:latin typeface="Bookman Old Style" panose="02050604050505020204" pitchFamily="18" charset="0"/>
          </a:endParaRPr>
        </a:p>
      </dsp:txBody>
      <dsp:txXfrm>
        <a:off x="23612" y="3480892"/>
        <a:ext cx="11207515" cy="436472"/>
      </dsp:txXfrm>
    </dsp:sp>
    <dsp:sp modelId="{38C65420-5223-4425-BFEE-E37EFAA08119}">
      <dsp:nvSpPr>
        <dsp:cNvPr id="0" name=""/>
        <dsp:cNvSpPr/>
      </dsp:nvSpPr>
      <dsp:spPr>
        <a:xfrm>
          <a:off x="0" y="3950961"/>
          <a:ext cx="11254739" cy="483696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ГАПОУ СО «Екатеринбургский экономико-технологический колледж» </a:t>
          </a:r>
        </a:p>
      </dsp:txBody>
      <dsp:txXfrm>
        <a:off x="23612" y="3974573"/>
        <a:ext cx="11207515" cy="436472"/>
      </dsp:txXfrm>
    </dsp:sp>
    <dsp:sp modelId="{E7E057B7-0586-44DA-ACC9-53B652197861}">
      <dsp:nvSpPr>
        <dsp:cNvPr id="0" name=""/>
        <dsp:cNvSpPr/>
      </dsp:nvSpPr>
      <dsp:spPr>
        <a:xfrm>
          <a:off x="0" y="4444641"/>
          <a:ext cx="11254739" cy="48369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Bookman Old Style" panose="02050604050505020204" pitchFamily="18" charset="0"/>
            </a:rPr>
            <a:t>ГАПОУ СО «Новоуральский технологический колледж»</a:t>
          </a:r>
        </a:p>
      </dsp:txBody>
      <dsp:txXfrm>
        <a:off x="23612" y="4468253"/>
        <a:ext cx="11207515" cy="436472"/>
      </dsp:txXfrm>
    </dsp:sp>
    <dsp:sp modelId="{3E489FA3-DD90-4183-A28C-AFF0FFD328EC}">
      <dsp:nvSpPr>
        <dsp:cNvPr id="0" name=""/>
        <dsp:cNvSpPr/>
      </dsp:nvSpPr>
      <dsp:spPr>
        <a:xfrm>
          <a:off x="0" y="4938322"/>
          <a:ext cx="11254739" cy="48369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chemeClr val="tx1"/>
              </a:solidFill>
              <a:latin typeface="Bookman Old Style" panose="02050604050505020204" pitchFamily="18" charset="0"/>
            </a:rPr>
            <a:t>ГАПОУ СО «Верхнесалдинский авиаметаллургический техникум»</a:t>
          </a:r>
        </a:p>
      </dsp:txBody>
      <dsp:txXfrm>
        <a:off x="23612" y="4961934"/>
        <a:ext cx="11207515" cy="4364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72F06-EB24-4DC8-BC4A-802ACF816518}">
      <dsp:nvSpPr>
        <dsp:cNvPr id="0" name=""/>
        <dsp:cNvSpPr/>
      </dsp:nvSpPr>
      <dsp:spPr>
        <a:xfrm>
          <a:off x="0" y="515779"/>
          <a:ext cx="1529767" cy="117797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СПК индустрии красоты</a:t>
          </a:r>
        </a:p>
      </dsp:txBody>
      <dsp:txXfrm>
        <a:off x="34502" y="550281"/>
        <a:ext cx="1460763" cy="1108972"/>
      </dsp:txXfrm>
    </dsp:sp>
    <dsp:sp modelId="{52EB1B63-098C-4089-873F-5E3162F2CC73}">
      <dsp:nvSpPr>
        <dsp:cNvPr id="0" name=""/>
        <dsp:cNvSpPr/>
      </dsp:nvSpPr>
      <dsp:spPr>
        <a:xfrm rot="16912954">
          <a:off x="1270183" y="766659"/>
          <a:ext cx="653787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653787" y="18219"/>
              </a:lnTo>
            </a:path>
          </a:pathLst>
        </a:custGeom>
        <a:noFill/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1580732" y="768534"/>
        <a:ext cx="32689" cy="32689"/>
      </dsp:txXfrm>
    </dsp:sp>
    <dsp:sp modelId="{A7E6F3D7-6FE9-44BA-AF9E-61C3C2E29A0A}">
      <dsp:nvSpPr>
        <dsp:cNvPr id="0" name=""/>
        <dsp:cNvSpPr/>
      </dsp:nvSpPr>
      <dsp:spPr>
        <a:xfrm>
          <a:off x="1664386" y="3403"/>
          <a:ext cx="4814098" cy="9231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ПС 33.004 Специалист по предоставлению парикмахерских услуг</a:t>
          </a:r>
        </a:p>
      </dsp:txBody>
      <dsp:txXfrm>
        <a:off x="1691425" y="30442"/>
        <a:ext cx="4760020" cy="869094"/>
      </dsp:txXfrm>
    </dsp:sp>
    <dsp:sp modelId="{56A187C5-05DC-4EA0-9AAF-D69831B65BDD}">
      <dsp:nvSpPr>
        <dsp:cNvPr id="0" name=""/>
        <dsp:cNvSpPr/>
      </dsp:nvSpPr>
      <dsp:spPr>
        <a:xfrm rot="20705284">
          <a:off x="6465721" y="349246"/>
          <a:ext cx="757959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757959" y="18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6825752" y="348516"/>
        <a:ext cx="37897" cy="37897"/>
      </dsp:txXfrm>
    </dsp:sp>
    <dsp:sp modelId="{B16097DA-C9AD-461E-892D-B2DB27AEE0F8}">
      <dsp:nvSpPr>
        <dsp:cNvPr id="0" name=""/>
        <dsp:cNvSpPr/>
      </dsp:nvSpPr>
      <dsp:spPr>
        <a:xfrm>
          <a:off x="7210917" y="2632"/>
          <a:ext cx="4068935" cy="53461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33.00400.01. Парикмахер (4 уровень квалификации)</a:t>
          </a:r>
        </a:p>
      </dsp:txBody>
      <dsp:txXfrm>
        <a:off x="7226575" y="18290"/>
        <a:ext cx="4037619" cy="503301"/>
      </dsp:txXfrm>
    </dsp:sp>
    <dsp:sp modelId="{F4726DB2-A53C-4D77-9895-6706405C9DBE}">
      <dsp:nvSpPr>
        <dsp:cNvPr id="0" name=""/>
        <dsp:cNvSpPr/>
      </dsp:nvSpPr>
      <dsp:spPr>
        <a:xfrm rot="1701111">
          <a:off x="6425851" y="655144"/>
          <a:ext cx="877575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877575" y="18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6842699" y="651424"/>
        <a:ext cx="43878" cy="43878"/>
      </dsp:txXfrm>
    </dsp:sp>
    <dsp:sp modelId="{81981A1E-6C2C-480F-918F-8E85D13C1FD1}">
      <dsp:nvSpPr>
        <dsp:cNvPr id="0" name=""/>
        <dsp:cNvSpPr/>
      </dsp:nvSpPr>
      <dsp:spPr>
        <a:xfrm>
          <a:off x="7250793" y="616747"/>
          <a:ext cx="4038715" cy="52998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33.00400.02. Парикмахер-модельер (5 уровень квалификации)</a:t>
          </a:r>
        </a:p>
      </dsp:txBody>
      <dsp:txXfrm>
        <a:off x="7266316" y="632270"/>
        <a:ext cx="4007669" cy="498934"/>
      </dsp:txXfrm>
    </dsp:sp>
    <dsp:sp modelId="{CAC31CB9-8DB4-4C2C-BC37-60BC2CFA7D6C}">
      <dsp:nvSpPr>
        <dsp:cNvPr id="0" name=""/>
        <dsp:cNvSpPr/>
      </dsp:nvSpPr>
      <dsp:spPr>
        <a:xfrm rot="5055333">
          <a:off x="1179524" y="1473792"/>
          <a:ext cx="778397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778397" y="18219"/>
              </a:lnTo>
            </a:path>
          </a:pathLst>
        </a:custGeom>
        <a:noFill/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1549262" y="1472551"/>
        <a:ext cx="38919" cy="38919"/>
      </dsp:txXfrm>
    </dsp:sp>
    <dsp:sp modelId="{3819D0BE-C5D7-49BA-9523-51583DC660F7}">
      <dsp:nvSpPr>
        <dsp:cNvPr id="0" name=""/>
        <dsp:cNvSpPr/>
      </dsp:nvSpPr>
      <dsp:spPr>
        <a:xfrm>
          <a:off x="1607678" y="1352995"/>
          <a:ext cx="4850550" cy="105251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ПС 33.003 Специалист по предоставлению маникюрных и педикюрных услуг</a:t>
          </a:r>
        </a:p>
      </dsp:txBody>
      <dsp:txXfrm>
        <a:off x="1638505" y="1383822"/>
        <a:ext cx="4788896" cy="990865"/>
      </dsp:txXfrm>
    </dsp:sp>
    <dsp:sp modelId="{7EFAFD94-A995-4857-B0B0-3282FE2B08F2}">
      <dsp:nvSpPr>
        <dsp:cNvPr id="0" name=""/>
        <dsp:cNvSpPr/>
      </dsp:nvSpPr>
      <dsp:spPr>
        <a:xfrm rot="20011340">
          <a:off x="6412582" y="1667015"/>
          <a:ext cx="870341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870341" y="18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6825995" y="1663476"/>
        <a:ext cx="43517" cy="43517"/>
      </dsp:txXfrm>
    </dsp:sp>
    <dsp:sp modelId="{E841707D-E33D-4FE4-AD23-B6FCDECC5CE7}">
      <dsp:nvSpPr>
        <dsp:cNvPr id="0" name=""/>
        <dsp:cNvSpPr/>
      </dsp:nvSpPr>
      <dsp:spPr>
        <a:xfrm>
          <a:off x="7237278" y="1226224"/>
          <a:ext cx="4004531" cy="52998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33.00300.01 Мастер по маникюру (3 уровень квалификации)</a:t>
          </a:r>
        </a:p>
      </dsp:txBody>
      <dsp:txXfrm>
        <a:off x="7252801" y="1241747"/>
        <a:ext cx="3973485" cy="498934"/>
      </dsp:txXfrm>
    </dsp:sp>
    <dsp:sp modelId="{E8A03D8E-7A4E-4840-B5D6-9071A6BFFF17}">
      <dsp:nvSpPr>
        <dsp:cNvPr id="0" name=""/>
        <dsp:cNvSpPr/>
      </dsp:nvSpPr>
      <dsp:spPr>
        <a:xfrm rot="1483956">
          <a:off x="6420269" y="2034170"/>
          <a:ext cx="827632" cy="36438"/>
        </a:xfrm>
        <a:custGeom>
          <a:avLst/>
          <a:gdLst/>
          <a:ahLst/>
          <a:cxnLst/>
          <a:rect l="0" t="0" r="0" b="0"/>
          <a:pathLst>
            <a:path>
              <a:moveTo>
                <a:pt x="0" y="18219"/>
              </a:moveTo>
              <a:lnTo>
                <a:pt x="827632" y="18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813394" y="2031699"/>
        <a:ext cx="41381" cy="41381"/>
      </dsp:txXfrm>
    </dsp:sp>
    <dsp:sp modelId="{75C787D0-A8E1-4E16-99B8-531C6329DAD6}">
      <dsp:nvSpPr>
        <dsp:cNvPr id="0" name=""/>
        <dsp:cNvSpPr/>
      </dsp:nvSpPr>
      <dsp:spPr>
        <a:xfrm>
          <a:off x="7209942" y="1835702"/>
          <a:ext cx="4011750" cy="77964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33.00300.03. Мастер по моделированию и дизайну ногтей (4 уровень квалификации)</a:t>
          </a:r>
          <a:r>
            <a:rPr lang="ru-RU" sz="1800" i="1" kern="1200" dirty="0"/>
            <a:t> </a:t>
          </a:r>
          <a:endParaRPr lang="ru-RU" sz="1800" kern="1200" dirty="0"/>
        </a:p>
      </dsp:txBody>
      <dsp:txXfrm>
        <a:off x="7232777" y="1858537"/>
        <a:ext cx="3966080" cy="7339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72F06-EB24-4DC8-BC4A-802ACF816518}">
      <dsp:nvSpPr>
        <dsp:cNvPr id="0" name=""/>
        <dsp:cNvSpPr/>
      </dsp:nvSpPr>
      <dsp:spPr>
        <a:xfrm>
          <a:off x="0" y="534892"/>
          <a:ext cx="1777505" cy="114959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СПК индустрии гостеприимства</a:t>
          </a:r>
        </a:p>
      </dsp:txBody>
      <dsp:txXfrm>
        <a:off x="33670" y="568562"/>
        <a:ext cx="1710165" cy="1082251"/>
      </dsp:txXfrm>
    </dsp:sp>
    <dsp:sp modelId="{52EB1B63-098C-4089-873F-5E3162F2CC73}">
      <dsp:nvSpPr>
        <dsp:cNvPr id="0" name=""/>
        <dsp:cNvSpPr/>
      </dsp:nvSpPr>
      <dsp:spPr>
        <a:xfrm rot="16880368">
          <a:off x="1521712" y="779727"/>
          <a:ext cx="636791" cy="35560"/>
        </a:xfrm>
        <a:custGeom>
          <a:avLst/>
          <a:gdLst/>
          <a:ahLst/>
          <a:cxnLst/>
          <a:rect l="0" t="0" r="0" b="0"/>
          <a:pathLst>
            <a:path>
              <a:moveTo>
                <a:pt x="0" y="17780"/>
              </a:moveTo>
              <a:lnTo>
                <a:pt x="636791" y="1778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1824188" y="781588"/>
        <a:ext cx="31839" cy="31839"/>
      </dsp:txXfrm>
    </dsp:sp>
    <dsp:sp modelId="{A7E6F3D7-6FE9-44BA-AF9E-61C3C2E29A0A}">
      <dsp:nvSpPr>
        <dsp:cNvPr id="0" name=""/>
        <dsp:cNvSpPr/>
      </dsp:nvSpPr>
      <dsp:spPr>
        <a:xfrm>
          <a:off x="1902712" y="34863"/>
          <a:ext cx="4698095" cy="90092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ПС 33.011 Повар</a:t>
          </a:r>
        </a:p>
      </dsp:txBody>
      <dsp:txXfrm>
        <a:off x="1929099" y="61250"/>
        <a:ext cx="4645321" cy="848153"/>
      </dsp:txXfrm>
    </dsp:sp>
    <dsp:sp modelId="{56A187C5-05DC-4EA0-9AAF-D69831B65BDD}">
      <dsp:nvSpPr>
        <dsp:cNvPr id="0" name=""/>
        <dsp:cNvSpPr/>
      </dsp:nvSpPr>
      <dsp:spPr>
        <a:xfrm rot="20705284">
          <a:off x="6588352" y="372372"/>
          <a:ext cx="739695" cy="35560"/>
        </a:xfrm>
        <a:custGeom>
          <a:avLst/>
          <a:gdLst/>
          <a:ahLst/>
          <a:cxnLst/>
          <a:rect l="0" t="0" r="0" b="0"/>
          <a:pathLst>
            <a:path>
              <a:moveTo>
                <a:pt x="0" y="17780"/>
              </a:moveTo>
              <a:lnTo>
                <a:pt x="739695" y="177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6939707" y="371660"/>
        <a:ext cx="36984" cy="36984"/>
      </dsp:txXfrm>
    </dsp:sp>
    <dsp:sp modelId="{B16097DA-C9AD-461E-892D-B2DB27AEE0F8}">
      <dsp:nvSpPr>
        <dsp:cNvPr id="0" name=""/>
        <dsp:cNvSpPr/>
      </dsp:nvSpPr>
      <dsp:spPr>
        <a:xfrm>
          <a:off x="7315592" y="34110"/>
          <a:ext cx="3970888" cy="52173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33.01100.01 Помощник повара (3 уровень квалификации)</a:t>
          </a:r>
        </a:p>
      </dsp:txBody>
      <dsp:txXfrm>
        <a:off x="7330873" y="49391"/>
        <a:ext cx="3940326" cy="491173"/>
      </dsp:txXfrm>
    </dsp:sp>
    <dsp:sp modelId="{F4726DB2-A53C-4D77-9895-6706405C9DBE}">
      <dsp:nvSpPr>
        <dsp:cNvPr id="0" name=""/>
        <dsp:cNvSpPr/>
      </dsp:nvSpPr>
      <dsp:spPr>
        <a:xfrm rot="1701111">
          <a:off x="6549442" y="670899"/>
          <a:ext cx="856429" cy="35560"/>
        </a:xfrm>
        <a:custGeom>
          <a:avLst/>
          <a:gdLst/>
          <a:ahLst/>
          <a:cxnLst/>
          <a:rect l="0" t="0" r="0" b="0"/>
          <a:pathLst>
            <a:path>
              <a:moveTo>
                <a:pt x="0" y="17780"/>
              </a:moveTo>
              <a:lnTo>
                <a:pt x="856429" y="177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6956246" y="667269"/>
        <a:ext cx="42821" cy="42821"/>
      </dsp:txXfrm>
    </dsp:sp>
    <dsp:sp modelId="{81981A1E-6C2C-480F-918F-8E85D13C1FD1}">
      <dsp:nvSpPr>
        <dsp:cNvPr id="0" name=""/>
        <dsp:cNvSpPr/>
      </dsp:nvSpPr>
      <dsp:spPr>
        <a:xfrm>
          <a:off x="7354506" y="633427"/>
          <a:ext cx="3941397" cy="51720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33.01100.02 Повар (4 уровень квалификации)</a:t>
          </a:r>
        </a:p>
      </dsp:txBody>
      <dsp:txXfrm>
        <a:off x="7369655" y="648576"/>
        <a:ext cx="3911099" cy="486911"/>
      </dsp:txXfrm>
    </dsp:sp>
    <dsp:sp modelId="{CAC31CB9-8DB4-4C2C-BC37-60BC2CFA7D6C}">
      <dsp:nvSpPr>
        <dsp:cNvPr id="0" name=""/>
        <dsp:cNvSpPr/>
      </dsp:nvSpPr>
      <dsp:spPr>
        <a:xfrm rot="5083128">
          <a:off x="1432914" y="1469821"/>
          <a:ext cx="759048" cy="35560"/>
        </a:xfrm>
        <a:custGeom>
          <a:avLst/>
          <a:gdLst/>
          <a:ahLst/>
          <a:cxnLst/>
          <a:rect l="0" t="0" r="0" b="0"/>
          <a:pathLst>
            <a:path>
              <a:moveTo>
                <a:pt x="0" y="17780"/>
              </a:moveTo>
              <a:lnTo>
                <a:pt x="759048" y="1778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1793461" y="1468625"/>
        <a:ext cx="37952" cy="37952"/>
      </dsp:txXfrm>
    </dsp:sp>
    <dsp:sp modelId="{3819D0BE-C5D7-49BA-9523-51583DC660F7}">
      <dsp:nvSpPr>
        <dsp:cNvPr id="0" name=""/>
        <dsp:cNvSpPr/>
      </dsp:nvSpPr>
      <dsp:spPr>
        <a:xfrm>
          <a:off x="1847370" y="1351935"/>
          <a:ext cx="4733669" cy="102715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ПС 33.014 Пекарь</a:t>
          </a:r>
        </a:p>
      </dsp:txBody>
      <dsp:txXfrm>
        <a:off x="1877454" y="1382019"/>
        <a:ext cx="4673501" cy="966989"/>
      </dsp:txXfrm>
    </dsp:sp>
    <dsp:sp modelId="{7EFAFD94-A995-4857-B0B0-3282FE2B08F2}">
      <dsp:nvSpPr>
        <dsp:cNvPr id="0" name=""/>
        <dsp:cNvSpPr/>
      </dsp:nvSpPr>
      <dsp:spPr>
        <a:xfrm rot="20011340">
          <a:off x="6536494" y="1658388"/>
          <a:ext cx="849369" cy="35560"/>
        </a:xfrm>
        <a:custGeom>
          <a:avLst/>
          <a:gdLst/>
          <a:ahLst/>
          <a:cxnLst/>
          <a:rect l="0" t="0" r="0" b="0"/>
          <a:pathLst>
            <a:path>
              <a:moveTo>
                <a:pt x="0" y="17780"/>
              </a:moveTo>
              <a:lnTo>
                <a:pt x="849369" y="177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6939945" y="1654934"/>
        <a:ext cx="42468" cy="42468"/>
      </dsp:txXfrm>
    </dsp:sp>
    <dsp:sp modelId="{E841707D-E33D-4FE4-AD23-B6FCDECC5CE7}">
      <dsp:nvSpPr>
        <dsp:cNvPr id="0" name=""/>
        <dsp:cNvSpPr/>
      </dsp:nvSpPr>
      <dsp:spPr>
        <a:xfrm>
          <a:off x="7341318" y="1228218"/>
          <a:ext cx="3908037" cy="51720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33.01400.01 Помощник пекаря (3 уровень квалификации)</a:t>
          </a:r>
        </a:p>
      </dsp:txBody>
      <dsp:txXfrm>
        <a:off x="7356467" y="1243367"/>
        <a:ext cx="3877739" cy="486911"/>
      </dsp:txXfrm>
    </dsp:sp>
    <dsp:sp modelId="{E8A03D8E-7A4E-4840-B5D6-9071A6BFFF17}">
      <dsp:nvSpPr>
        <dsp:cNvPr id="0" name=""/>
        <dsp:cNvSpPr/>
      </dsp:nvSpPr>
      <dsp:spPr>
        <a:xfrm rot="1483956">
          <a:off x="6543995" y="2016696"/>
          <a:ext cx="807689" cy="35560"/>
        </a:xfrm>
        <a:custGeom>
          <a:avLst/>
          <a:gdLst/>
          <a:ahLst/>
          <a:cxnLst/>
          <a:rect l="0" t="0" r="0" b="0"/>
          <a:pathLst>
            <a:path>
              <a:moveTo>
                <a:pt x="0" y="17780"/>
              </a:moveTo>
              <a:lnTo>
                <a:pt x="807689" y="177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927648" y="2014284"/>
        <a:ext cx="40384" cy="40384"/>
      </dsp:txXfrm>
    </dsp:sp>
    <dsp:sp modelId="{75C787D0-A8E1-4E16-99B8-531C6329DAD6}">
      <dsp:nvSpPr>
        <dsp:cNvPr id="0" name=""/>
        <dsp:cNvSpPr/>
      </dsp:nvSpPr>
      <dsp:spPr>
        <a:xfrm>
          <a:off x="7314640" y="1823010"/>
          <a:ext cx="3915081" cy="76085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33.01400.02 Пекарь (4 уровень квалификации)</a:t>
          </a:r>
        </a:p>
      </dsp:txBody>
      <dsp:txXfrm>
        <a:off x="7336925" y="1845295"/>
        <a:ext cx="3870511" cy="7162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72F06-EB24-4DC8-BC4A-802ACF816518}">
      <dsp:nvSpPr>
        <dsp:cNvPr id="0" name=""/>
        <dsp:cNvSpPr/>
      </dsp:nvSpPr>
      <dsp:spPr>
        <a:xfrm>
          <a:off x="0" y="1536751"/>
          <a:ext cx="2135665" cy="110781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СПК в области электроэнергетики</a:t>
          </a:r>
        </a:p>
      </dsp:txBody>
      <dsp:txXfrm>
        <a:off x="32447" y="1569198"/>
        <a:ext cx="2070771" cy="1042921"/>
      </dsp:txXfrm>
    </dsp:sp>
    <dsp:sp modelId="{52EB1B63-098C-4089-873F-5E3162F2CC73}">
      <dsp:nvSpPr>
        <dsp:cNvPr id="0" name=""/>
        <dsp:cNvSpPr/>
      </dsp:nvSpPr>
      <dsp:spPr>
        <a:xfrm rot="17021052">
          <a:off x="1950785" y="1845419"/>
          <a:ext cx="484341" cy="19887"/>
        </a:xfrm>
        <a:custGeom>
          <a:avLst/>
          <a:gdLst/>
          <a:ahLst/>
          <a:cxnLst/>
          <a:rect l="0" t="0" r="0" b="0"/>
          <a:pathLst>
            <a:path>
              <a:moveTo>
                <a:pt x="0" y="9943"/>
              </a:moveTo>
              <a:lnTo>
                <a:pt x="484341" y="99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2180847" y="1843254"/>
        <a:ext cx="24217" cy="24217"/>
      </dsp:txXfrm>
    </dsp:sp>
    <dsp:sp modelId="{A7E6F3D7-6FE9-44BA-AF9E-61C3C2E29A0A}">
      <dsp:nvSpPr>
        <dsp:cNvPr id="0" name=""/>
        <dsp:cNvSpPr/>
      </dsp:nvSpPr>
      <dsp:spPr>
        <a:xfrm>
          <a:off x="2250246" y="780068"/>
          <a:ext cx="4527367" cy="167999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ПС 20.034 Работник по обслуживанию и ремонту оборудования релейной защиты и автоматики электрических сетей</a:t>
          </a:r>
        </a:p>
      </dsp:txBody>
      <dsp:txXfrm>
        <a:off x="2299451" y="829273"/>
        <a:ext cx="4428957" cy="1581585"/>
      </dsp:txXfrm>
    </dsp:sp>
    <dsp:sp modelId="{56A187C5-05DC-4EA0-9AAF-D69831B65BDD}">
      <dsp:nvSpPr>
        <dsp:cNvPr id="0" name=""/>
        <dsp:cNvSpPr/>
      </dsp:nvSpPr>
      <dsp:spPr>
        <a:xfrm rot="99411">
          <a:off x="6777485" y="1619026"/>
          <a:ext cx="615918" cy="19887"/>
        </a:xfrm>
        <a:custGeom>
          <a:avLst/>
          <a:gdLst/>
          <a:ahLst/>
          <a:cxnLst/>
          <a:rect l="0" t="0" r="0" b="0"/>
          <a:pathLst>
            <a:path>
              <a:moveTo>
                <a:pt x="0" y="9943"/>
              </a:moveTo>
              <a:lnTo>
                <a:pt x="615918" y="994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7070046" y="1613572"/>
        <a:ext cx="30795" cy="30795"/>
      </dsp:txXfrm>
    </dsp:sp>
    <dsp:sp modelId="{B16097DA-C9AD-461E-892D-B2DB27AEE0F8}">
      <dsp:nvSpPr>
        <dsp:cNvPr id="0" name=""/>
        <dsp:cNvSpPr/>
      </dsp:nvSpPr>
      <dsp:spPr>
        <a:xfrm>
          <a:off x="7393275" y="871615"/>
          <a:ext cx="3826586" cy="153251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20.03400.01 Электромонтер по техническому обслуживанию и ремонту устройств релейной защиты и автоматики электрических сетей (3 уровень квалификации)</a:t>
          </a:r>
        </a:p>
      </dsp:txBody>
      <dsp:txXfrm>
        <a:off x="7438161" y="916501"/>
        <a:ext cx="3736814" cy="1442747"/>
      </dsp:txXfrm>
    </dsp:sp>
    <dsp:sp modelId="{CAC31CB9-8DB4-4C2C-BC37-60BC2CFA7D6C}">
      <dsp:nvSpPr>
        <dsp:cNvPr id="0" name=""/>
        <dsp:cNvSpPr/>
      </dsp:nvSpPr>
      <dsp:spPr>
        <a:xfrm rot="5190365">
          <a:off x="1663765" y="2582307"/>
          <a:ext cx="1005051" cy="19887"/>
        </a:xfrm>
        <a:custGeom>
          <a:avLst/>
          <a:gdLst/>
          <a:ahLst/>
          <a:cxnLst/>
          <a:rect l="0" t="0" r="0" b="0"/>
          <a:pathLst>
            <a:path>
              <a:moveTo>
                <a:pt x="0" y="9943"/>
              </a:moveTo>
              <a:lnTo>
                <a:pt x="1005051" y="99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2141164" y="2567124"/>
        <a:ext cx="50252" cy="50252"/>
      </dsp:txXfrm>
    </dsp:sp>
    <dsp:sp modelId="{3819D0BE-C5D7-49BA-9523-51583DC660F7}">
      <dsp:nvSpPr>
        <dsp:cNvPr id="0" name=""/>
        <dsp:cNvSpPr/>
      </dsp:nvSpPr>
      <dsp:spPr>
        <a:xfrm>
          <a:off x="2196916" y="2598927"/>
          <a:ext cx="4561648" cy="98983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ПС 20.032 Работник по обслуживанию оборудования подстанций электрических сетей</a:t>
          </a:r>
        </a:p>
      </dsp:txBody>
      <dsp:txXfrm>
        <a:off x="2225907" y="2627918"/>
        <a:ext cx="4503666" cy="931849"/>
      </dsp:txXfrm>
    </dsp:sp>
    <dsp:sp modelId="{E8A03D8E-7A4E-4840-B5D6-9071A6BFFF17}">
      <dsp:nvSpPr>
        <dsp:cNvPr id="0" name=""/>
        <dsp:cNvSpPr/>
      </dsp:nvSpPr>
      <dsp:spPr>
        <a:xfrm rot="21493536">
          <a:off x="6758395" y="3072949"/>
          <a:ext cx="707280" cy="19887"/>
        </a:xfrm>
        <a:custGeom>
          <a:avLst/>
          <a:gdLst/>
          <a:ahLst/>
          <a:cxnLst/>
          <a:rect l="0" t="0" r="0" b="0"/>
          <a:pathLst>
            <a:path>
              <a:moveTo>
                <a:pt x="0" y="9943"/>
              </a:moveTo>
              <a:lnTo>
                <a:pt x="707280" y="994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094353" y="3065210"/>
        <a:ext cx="35364" cy="35364"/>
      </dsp:txXfrm>
    </dsp:sp>
    <dsp:sp modelId="{75C787D0-A8E1-4E16-99B8-531C6329DAD6}">
      <dsp:nvSpPr>
        <dsp:cNvPr id="0" name=""/>
        <dsp:cNvSpPr/>
      </dsp:nvSpPr>
      <dsp:spPr>
        <a:xfrm>
          <a:off x="7465505" y="2584707"/>
          <a:ext cx="3772807" cy="97446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20.03200.01 Электромонтер по обслуживанию подстанций (3 уровень квалификации)</a:t>
          </a:r>
        </a:p>
      </dsp:txBody>
      <dsp:txXfrm>
        <a:off x="7494046" y="2613248"/>
        <a:ext cx="3715725" cy="917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C6B5C-A64F-4FA6-96E3-7DD9B0202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32BB75-670C-414F-8BC9-6201BD891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71762-73CE-41E6-9431-42B70EA3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42C515-3A70-4E3C-A789-B0E4846C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761B3-54F5-4E6A-A07E-ABA9B1CE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0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295AC-496D-40D4-B537-1FE3E551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C9C2F7-B6FF-4B92-A9CB-C0000DBA8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40D306-A36A-445E-8FFB-6DDB4BF3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32BFAE-6E53-4EBD-85E5-19AA330F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54C009-02F5-46A0-BBA2-83AFF565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2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30E9DB-DC38-4B19-802E-C4C74EE7F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C19834-1978-4156-AF56-0EAB72D05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051288-E8CB-4764-933C-87C446F9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9A2C5-4ED2-4FC3-A156-0C8697A22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9A09D-A50A-44E7-8663-6208E4D8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8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32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6A797-6BAB-4D12-90FD-545ABD53C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99469B-2FD7-47ED-B17C-D654DC347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A03933-BF15-4A59-ADDB-18C29CEF7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B19643-E835-4F48-90C2-8DF07EE9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38A-FB49-4E1C-93FC-4A9D3F9C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15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ED94D-3011-461D-A9C5-171AF712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1DB2D-7533-4679-A78C-DC4AF0343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C21E5-B624-4273-9EC3-0E78996C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C99869-AB21-4F00-BD00-BB657464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8DBE90-E695-43D3-8E1E-D9E87334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29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E8EE8-BC22-407E-A492-D29E7A15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7040EC-44CE-4BC2-B078-6B81792A9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0BE079-BDAC-4BCE-A3D7-C81E5F04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E46D0-CDAF-4B44-9E33-EA5753084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3EF2A6-DCDA-4D00-8970-0816F0A0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06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D65B8-5B9E-4566-94B5-DBFBCE5C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7F5AF5-CAE7-489C-BC81-1C48C832E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56C553-50E1-4CD5-98E7-EAFDED7BA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15B49C-FA44-44B9-BB91-0F45FA3D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9DE05-A53B-4871-8C85-70AE2244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57028-E743-4066-82A3-AF4E4718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56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54FD3-0CAA-4614-9FA3-2FB9563E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CD97D3-E23B-46FE-B821-6931B31CE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3527D5-CE3F-4BB7-B54F-3A06DD7AB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DCB98C-0372-46F2-BAC0-36098E316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BB7AC6-C400-4A50-968C-1386C3E20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8EC72B-64E5-44AF-AF13-D389A82C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CA5A98-D765-4486-9DD5-9F931000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49233D-6642-47A7-A7A7-9919B92A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0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0C186-2170-473C-B3CB-6CA409B5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ECFAEE-653F-4E00-BDDC-6A2CABC9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90DC80-EB7F-410E-BA73-CCB76237B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48B24D-A2F4-45A0-8ACE-B38DC061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35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B39557-348C-4F03-A8BA-0DB7D5A2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0C46D5-B1AD-48AD-87ED-2E50666C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E829A0-4DC3-4EB6-9C66-E2C1266F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7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91376-6C4A-4A32-B2CC-ADE19799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A8BD28-C567-43E0-A141-D933166B4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8D139-C65C-40ED-95BC-61CFD640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A1DD0-6755-4882-8AE7-B8C547D44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373271-CE88-40DA-ADFB-CDB5ABEB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34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DE9A4-4469-4F23-AA75-F9B8D180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5B2276-F544-4A9F-A945-C6A5FCFFD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32D61C-0786-4FFC-B7B0-A5894FBC2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63BED6-F84A-4B39-8FDB-1EC3CFCB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A6ED1B-463A-4781-887D-C31B4B3D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BC731A-45A3-4A24-A3BF-2C38543C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90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9F943-DE1B-48C0-A7B8-607621E91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883840-10DF-4B32-A120-670661F25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95A3AC-5751-4C8E-A0E5-A5891D921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AD51B4-F093-4252-94A0-AD72A489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B9BDE0-0507-4918-BD22-732A04B2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7130A-A23D-42A5-89C4-C65B3471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16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C71B7-12F3-468B-AE36-9D293928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13C4-444F-4715-BDF1-06C5B1B76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8C60B1-B538-4E77-8AD0-75692A059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4CF2A-AEDC-442F-B73B-6B1EB6F8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F3B14-B816-4AF9-8383-4FB54616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58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E94D49-BD84-464F-97A9-CDE4F2BE0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2BF456-40D6-42E7-AEB2-4EAA02DF0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DF150-DF46-46AF-9293-2E60BA2E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CD4B02-5106-4624-A7AE-D8F26D18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733E6-1268-4965-AD8C-09F40FFC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5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56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4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4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60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88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5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E2176-E3A3-4DFB-AC5A-FEBC5CA9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2BAAC7-3477-44E0-8C3C-0EFAC5DEF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DD9B4-13FC-42F6-A1A1-515E17AE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25E31F-28EE-4352-9596-000316524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467DA-12E4-4768-BCB8-59582E3E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81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53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47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31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4835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2445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7921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9540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36629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03839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7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1A4CD-422B-48BD-B4BC-4CFD687E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9EA62-1466-43D7-9E24-4A20C977D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BC0F3D-9C2B-455C-948B-AB52D8B39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53FB01-7C03-43C5-A087-DDE125E2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A1CE0-42F7-4340-AA6B-FF848822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B806-E8B9-43E9-AA2B-1816E74D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73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0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3A503-31E8-457C-99A5-53ABFC0E9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5A2077-C5EE-4E20-B065-F021B7081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B31E3-BCB3-4859-AB24-355749F3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D56FA4-CAB4-4531-81FD-98CE436A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0DE48E-BF16-4C7E-93C8-53459DB1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75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6A8CC-AC3F-4BA6-BB20-4A05E5AD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3CB4D-0031-49E2-9EFF-C2BD9E2AB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A0D8EC-C13A-45F2-B4D7-A432241B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0478A-AF21-4597-BCC2-663AD653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264F42-AFAC-4025-8BC5-E14BF667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66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EA129-5C16-4C40-B06D-9E22DD2D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7EC7CE-3EA1-49B2-8060-676C28CE1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0CC2C-1BB9-4366-91B2-5B998FEF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AE146-701C-4332-8F17-686B2CB0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8DB50-1990-415A-B64A-DACA4146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86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83BDC-63F9-4FF7-BC86-24181789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3483F5-73C4-4AA4-AF57-0176BE46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F9E6CF-E952-40AA-A127-D869763FB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3FD065-9394-434E-83B5-DAD5BBB8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87A18A-FC26-4F39-B61B-90F458BF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523220-D6C1-45E3-9789-0197232D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04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821A2-9176-4ACA-89D4-84B92ABB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A9502D-8BEF-492B-BD31-802BC9491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D0053C-229B-4246-8DA2-84829B584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AD18BF-D411-495E-9B30-D3E27363E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0D40C1-5BDD-41FB-B248-2A9D2DE60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091A70-072A-4681-B0A7-71ECC8A8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59F85C-AFA6-4798-A147-45FFC282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6FDA7C-CF98-4F2D-821D-8CA5904D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30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764C1-F0AF-4F27-81CA-5FBC1B7C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2A2223-6996-48FB-AE4D-5AD4792D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B18452-22E6-462E-9627-BC017341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29556E-3181-4603-A00D-CE43CCB8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51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8ED514-7DF1-4327-9FA8-C9C24D88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FBBD5F-1CD2-4D80-B16F-AE6D8183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1368E7-513A-430F-B72B-29AB6B93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85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044E3-470B-4D2C-ACF2-8924896A4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1EC217-CF20-4702-8DA8-F8CC8A8D1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63404A-2FE7-4C92-9FD0-BB6154F1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350BD8-DA1B-4CC0-A4C3-D05CD73D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715767-DBA2-410D-9E9B-AAFC8E98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8D0086-CA91-4925-AA9A-532E3134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70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585B6-E451-4CA7-89DB-443BC875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D0F3D2-3DDE-40EA-8424-B98FA8678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1D399E-5B7D-4F19-9413-7330079B1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FCE0B5-1E2A-4246-B68A-00BC956D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1DB38C-F5F6-44E5-9362-7AD27231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69B788-BE01-4C52-B136-FEEE3CDD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8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1D530-30F8-4829-9B10-3ADA6B40D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2732CA-5A1D-4665-ADDD-3B9FE4617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BCF9E3-26ED-460D-8A51-050541A1C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0E9D1E-7E75-4B5B-85B2-CBF7AE597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82775C-D576-4965-98A9-C03584419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5C887C-0358-41CA-8A8D-3204C40F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EF4790-E917-4688-88EF-D917C73D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64DE80-F107-4FF9-A9CD-7FE53890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329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77323-200F-4BA5-9237-04038C36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6F5BEE-C0A8-4DBF-88EC-06BBD2D02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1C884-FB37-433F-9EC1-6F4CBC44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F4064-525F-465D-BE98-7C052B23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43B9A-7C8C-4778-A276-5238AE5A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54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0E7EE9-3CBB-4475-8B95-B51630745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A53110-87D7-47C6-A475-1904D9649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369469-1EB1-440F-946B-CE7CB068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3AD149-0700-4598-86D3-7C1CABCA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632444-EA0A-41E3-961B-42B313D8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1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04BCA-9F7F-4C66-8FA0-88A3028B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6FD6FB-1D96-4373-B160-4AA6964D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28CD2A-C26D-4F3D-8AF0-E8AB2CF07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4C9322-038E-46C9-930C-D783AB0B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3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756A3E-0F29-4F12-BB64-43C20577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BFEFE5-1334-4EEC-9B02-9C94D1F5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684618-0773-4562-AD97-15B085EC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9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6D9E1-90E0-4350-ACDB-8B94FAC67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C5CA49-1866-44A0-9B9E-BD692E1C9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B746DB-939A-4010-A81F-48A6DDC12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DB0DF6-B68E-4904-B018-59FA33F6B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681A26-A72C-41A7-9AB2-DE3CCF46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9DD4B1-A1B9-4929-BD66-93BC0C4C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5DE68-D1D1-4450-A1EB-A4AF922DC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69F6CE-19F6-4C06-BAEC-590E99C0D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A0B1B2-AC07-4123-9DA6-4F3D2CA1D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3F77C-D25B-4682-8C5D-72AE3F4E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8E804B-2DE8-4C42-806C-A19D7EC7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DA05C8-F3DD-4D3B-9AD7-5CD9E31B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2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CC58A-3EC8-44F5-96C1-A94FD77D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AB1B33-7747-4FDC-8BAD-E093188AF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758DFF-716F-4CC4-A9D5-45B2625BC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E85D4-AA39-4934-86A7-2FCBB9364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89DC1-DA26-4F2E-B592-31EF3FE68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270BA-4AAB-4800-8592-89C8D44F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2AEADE-65FD-46CC-8BFF-A993C3303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173569-5253-4C30-9162-46F742663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3C346A-318A-4A09-AA02-EFEA36BCE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F6026-3026-4A7E-B131-8FB7767EC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0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4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AB1D4-7326-45D7-8CD3-5307E2580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1590B2-4CF1-43B8-924B-DE74F2A9A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131F9-EE6A-4B14-84B6-1592D64BD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C1F151-B2EB-40E0-87A4-BAB93D9AD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BFDB07-5669-4103-9567-4D749294F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hyperlink" Target="mailto:s.i.shinyavskaya@urfu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51022-C1B0-4D83-A0B8-D75F06D1A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4450" y="965200"/>
            <a:ext cx="7372350" cy="340468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Bookman Old Style" panose="02050604050505020204" pitchFamily="18" charset="0"/>
              </a:rPr>
              <a:t>Пилотный проект ГИА/НОК: лучшие практики в Свердловской области и перспективы масштабного внедрения результатов проекта</a:t>
            </a:r>
            <a:br>
              <a:rPr lang="ru-RU" sz="3200" b="1" dirty="0"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D50661-6863-43AA-BCAA-25167534A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6977" y="4470452"/>
            <a:ext cx="7372350" cy="1829987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2000" dirty="0">
              <a:latin typeface="Bookman Old Style" panose="020506040505050202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Bookman Old Style" panose="02050604050505020204" pitchFamily="18" charset="0"/>
              </a:rPr>
              <a:t>Шинявская Светлана Ивановна,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Bookman Old Style" panose="02050604050505020204" pitchFamily="18" charset="0"/>
              </a:rPr>
              <a:t>главный специалист по методической работе Межотраслевого центра развития квалификаций </a:t>
            </a:r>
            <a:r>
              <a:rPr lang="ru-RU" sz="2000" dirty="0" err="1">
                <a:latin typeface="Bookman Old Style" panose="02050604050505020204" pitchFamily="18" charset="0"/>
              </a:rPr>
              <a:t>УрФУ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9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45D705-70C5-4701-B192-E4148065603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49040" y="2691364"/>
            <a:ext cx="1602274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A841FB-C3F4-412C-810C-66F55367488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49040" y="967903"/>
            <a:ext cx="288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B15408-787E-42D2-B1AE-79657785E67D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57414" y="1902390"/>
            <a:ext cx="288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6C9244E-7161-45EE-B1D0-AB52C751D297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56000" y="3613526"/>
            <a:ext cx="288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13BD461-EABC-462B-A843-4DE8BEB28CA7}"/>
              </a:ext>
            </a:extLst>
          </p:cNvPr>
          <p:cNvGrpSpPr/>
          <p:nvPr/>
        </p:nvGrpSpPr>
        <p:grpSpPr>
          <a:xfrm>
            <a:off x="4529040" y="1716691"/>
            <a:ext cx="3200400" cy="1584251"/>
            <a:chOff x="4997302" y="1594884"/>
            <a:chExt cx="3200400" cy="1584251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B8F8173B-45F1-4D11-B0FA-54FF3F40867C}"/>
                </a:ext>
              </a:extLst>
            </p:cNvPr>
            <p:cNvSpPr/>
            <p:nvPr/>
          </p:nvSpPr>
          <p:spPr>
            <a:xfrm>
              <a:off x="4997302" y="1594884"/>
              <a:ext cx="3200400" cy="15842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ookman Old Style" panose="02050604050505020204" pitchFamily="18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28FFFBF-E321-4B43-B577-DA4F76FB0A70}"/>
                </a:ext>
              </a:extLst>
            </p:cNvPr>
            <p:cNvPicPr preferRelativeResize="0"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7626" y="2434105"/>
              <a:ext cx="1620000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8BF6E24-06A0-433B-A4EC-A9284696D4D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87626" y="1764460"/>
              <a:ext cx="1620000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E8AC6F69-69BC-47D1-AAF0-1C16610E1A9D}"/>
                </a:ext>
              </a:extLst>
            </p:cNvPr>
            <p:cNvSpPr/>
            <p:nvPr/>
          </p:nvSpPr>
          <p:spPr>
            <a:xfrm>
              <a:off x="4997302" y="1930936"/>
              <a:ext cx="1098698" cy="7470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latin typeface="Bookman Old Style" panose="02050604050505020204" pitchFamily="18" charset="0"/>
                </a:rPr>
                <a:t>РМЦ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EDB635-50BD-4008-9A86-5A9E68A45C63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680164" y="4303978"/>
            <a:ext cx="288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8DC32D0-AA80-4025-A755-A974F5E08D5D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689240" y="4994430"/>
            <a:ext cx="288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8895E4A-A8C3-46C4-BFBA-664CA8ACA43F}"/>
              </a:ext>
            </a:extLst>
          </p:cNvPr>
          <p:cNvGrpSpPr/>
          <p:nvPr/>
        </p:nvGrpSpPr>
        <p:grpSpPr>
          <a:xfrm>
            <a:off x="730284" y="4994430"/>
            <a:ext cx="3798756" cy="540000"/>
            <a:chOff x="7710684" y="5628414"/>
            <a:chExt cx="3798756" cy="5400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6E8AB3F-96EA-4739-9D17-AF4DF15326A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29440" y="5628414"/>
              <a:ext cx="3780000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A25B08D-A96C-45DF-8F19-D677DEAAB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710684" y="5628414"/>
              <a:ext cx="1340326" cy="5361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86A3F1-8C01-4A26-B4AC-962E26F4DF9C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49040" y="4343041"/>
            <a:ext cx="378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C006BCA-8A34-495C-84B7-E75EB8C603D7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749040" y="3613526"/>
            <a:ext cx="3780000" cy="54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DAEFC30-85F8-4502-8D51-50C25F8D73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50870" y="895745"/>
            <a:ext cx="4648200" cy="69532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AA7F406-93D0-454C-A1EA-9B63559458FE}"/>
              </a:ext>
            </a:extLst>
          </p:cNvPr>
          <p:cNvSpPr/>
          <p:nvPr/>
        </p:nvSpPr>
        <p:spPr>
          <a:xfrm>
            <a:off x="7758077" y="2508816"/>
            <a:ext cx="1926016" cy="868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Образовательная организация СПО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ED9175B-0B97-4371-867C-A36F0DE622C2}"/>
              </a:ext>
            </a:extLst>
          </p:cNvPr>
          <p:cNvSpPr/>
          <p:nvPr/>
        </p:nvSpPr>
        <p:spPr>
          <a:xfrm>
            <a:off x="7758077" y="1633470"/>
            <a:ext cx="1926016" cy="868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Образовательная организация СПО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3801E71-0476-4DDD-962A-7C671503DC01}"/>
              </a:ext>
            </a:extLst>
          </p:cNvPr>
          <p:cNvSpPr/>
          <p:nvPr/>
        </p:nvSpPr>
        <p:spPr>
          <a:xfrm>
            <a:off x="7758077" y="3407661"/>
            <a:ext cx="1926016" cy="868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Образовательная организация СПО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6781341-2874-4CA5-A854-6EF666D03750}"/>
              </a:ext>
            </a:extLst>
          </p:cNvPr>
          <p:cNvSpPr/>
          <p:nvPr/>
        </p:nvSpPr>
        <p:spPr>
          <a:xfrm>
            <a:off x="7767153" y="4283849"/>
            <a:ext cx="1926016" cy="868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Образовательная организация СПО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5D9680A-9C6D-47E8-9C28-AF48BA259D7A}"/>
              </a:ext>
            </a:extLst>
          </p:cNvPr>
          <p:cNvSpPr/>
          <p:nvPr/>
        </p:nvSpPr>
        <p:spPr>
          <a:xfrm>
            <a:off x="7767153" y="5167637"/>
            <a:ext cx="1926016" cy="868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Образовательная организация СПО</a:t>
            </a:r>
          </a:p>
        </p:txBody>
      </p:sp>
      <p:sp>
        <p:nvSpPr>
          <p:cNvPr id="27" name="Прямоугольник: усеченные верхние углы 26">
            <a:extLst>
              <a:ext uri="{FF2B5EF4-FFF2-40B4-BE49-F238E27FC236}">
                <a16:creationId xmlns:a16="http://schemas.microsoft.com/office/drawing/2014/main" id="{05557F5F-3EE5-46EA-8914-97604B0625CF}"/>
              </a:ext>
            </a:extLst>
          </p:cNvPr>
          <p:cNvSpPr/>
          <p:nvPr/>
        </p:nvSpPr>
        <p:spPr>
          <a:xfrm>
            <a:off x="9679159" y="2552767"/>
            <a:ext cx="1926016" cy="810708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Bookman Old Style" panose="02050604050505020204" pitchFamily="18" charset="0"/>
              </a:rPr>
              <a:t>Работодатель</a:t>
            </a:r>
          </a:p>
        </p:txBody>
      </p:sp>
      <p:sp>
        <p:nvSpPr>
          <p:cNvPr id="28" name="Прямоугольник: усеченные верхние углы 27">
            <a:extLst>
              <a:ext uri="{FF2B5EF4-FFF2-40B4-BE49-F238E27FC236}">
                <a16:creationId xmlns:a16="http://schemas.microsoft.com/office/drawing/2014/main" id="{F3C99067-2D50-4CFD-97E7-1230DF315D9C}"/>
              </a:ext>
            </a:extLst>
          </p:cNvPr>
          <p:cNvSpPr/>
          <p:nvPr/>
        </p:nvSpPr>
        <p:spPr>
          <a:xfrm>
            <a:off x="9693170" y="1647389"/>
            <a:ext cx="1926016" cy="810708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Bookman Old Style" panose="02050604050505020204" pitchFamily="18" charset="0"/>
              </a:rPr>
              <a:t>Работодатель</a:t>
            </a:r>
          </a:p>
        </p:txBody>
      </p:sp>
      <p:sp>
        <p:nvSpPr>
          <p:cNvPr id="29" name="Прямоугольник: усеченные верхние углы 28">
            <a:extLst>
              <a:ext uri="{FF2B5EF4-FFF2-40B4-BE49-F238E27FC236}">
                <a16:creationId xmlns:a16="http://schemas.microsoft.com/office/drawing/2014/main" id="{893C7C01-84BB-4B17-BB1A-EFF7C9B2AABD}"/>
              </a:ext>
            </a:extLst>
          </p:cNvPr>
          <p:cNvSpPr/>
          <p:nvPr/>
        </p:nvSpPr>
        <p:spPr>
          <a:xfrm>
            <a:off x="9679159" y="3441748"/>
            <a:ext cx="1926016" cy="810708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Bookman Old Style" panose="02050604050505020204" pitchFamily="18" charset="0"/>
              </a:rPr>
              <a:t>Работодатель</a:t>
            </a:r>
          </a:p>
        </p:txBody>
      </p:sp>
      <p:sp>
        <p:nvSpPr>
          <p:cNvPr id="30" name="Прямоугольник: усеченные верхние углы 29">
            <a:extLst>
              <a:ext uri="{FF2B5EF4-FFF2-40B4-BE49-F238E27FC236}">
                <a16:creationId xmlns:a16="http://schemas.microsoft.com/office/drawing/2014/main" id="{E5E3956F-0872-4319-994D-DC632D832009}"/>
              </a:ext>
            </a:extLst>
          </p:cNvPr>
          <p:cNvSpPr/>
          <p:nvPr/>
        </p:nvSpPr>
        <p:spPr>
          <a:xfrm>
            <a:off x="9684093" y="4278799"/>
            <a:ext cx="1926016" cy="810708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Bookman Old Style" panose="02050604050505020204" pitchFamily="18" charset="0"/>
              </a:rPr>
              <a:t>Работодатель</a:t>
            </a:r>
          </a:p>
        </p:txBody>
      </p:sp>
      <p:sp>
        <p:nvSpPr>
          <p:cNvPr id="31" name="Прямоугольник: усеченные верхние углы 30">
            <a:extLst>
              <a:ext uri="{FF2B5EF4-FFF2-40B4-BE49-F238E27FC236}">
                <a16:creationId xmlns:a16="http://schemas.microsoft.com/office/drawing/2014/main" id="{34BE6C8E-28EC-4DD9-B156-FF3572A97E29}"/>
              </a:ext>
            </a:extLst>
          </p:cNvPr>
          <p:cNvSpPr/>
          <p:nvPr/>
        </p:nvSpPr>
        <p:spPr>
          <a:xfrm>
            <a:off x="9679160" y="5147243"/>
            <a:ext cx="1926016" cy="810708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Bookman Old Style" panose="02050604050505020204" pitchFamily="18" charset="0"/>
              </a:rPr>
              <a:t>Работодатель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FE62608B-8D07-4091-97F4-07CD4EC7A1AD}"/>
              </a:ext>
            </a:extLst>
          </p:cNvPr>
          <p:cNvCxnSpPr>
            <a:cxnSpLocks/>
          </p:cNvCxnSpPr>
          <p:nvPr/>
        </p:nvCxnSpPr>
        <p:spPr>
          <a:xfrm>
            <a:off x="1128156" y="2183471"/>
            <a:ext cx="4292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368E085-687F-472F-8750-B356151F5D5C}"/>
              </a:ext>
            </a:extLst>
          </p:cNvPr>
          <p:cNvCxnSpPr/>
          <p:nvPr/>
        </p:nvCxnSpPr>
        <p:spPr>
          <a:xfrm>
            <a:off x="1128156" y="1523756"/>
            <a:ext cx="0" cy="11637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7EE832A2-8307-4040-9BF2-048463D50C10}"/>
              </a:ext>
            </a:extLst>
          </p:cNvPr>
          <p:cNvCxnSpPr>
            <a:stCxn id="12" idx="3"/>
          </p:cNvCxnSpPr>
          <p:nvPr/>
        </p:nvCxnSpPr>
        <p:spPr>
          <a:xfrm flipV="1">
            <a:off x="4437414" y="2156267"/>
            <a:ext cx="526472" cy="1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55973B92-8DCF-44AF-84DC-A629CF41080F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2997414" y="2442390"/>
            <a:ext cx="0" cy="2087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5E45BD7D-DE79-45FD-98B3-A8C10AD1C893}"/>
              </a:ext>
            </a:extLst>
          </p:cNvPr>
          <p:cNvCxnSpPr>
            <a:cxnSpLocks/>
          </p:cNvCxnSpPr>
          <p:nvPr/>
        </p:nvCxnSpPr>
        <p:spPr>
          <a:xfrm>
            <a:off x="2997414" y="4517510"/>
            <a:ext cx="0" cy="571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C79C6D4A-BD54-467C-B9B1-3267CB462E5B}"/>
              </a:ext>
            </a:extLst>
          </p:cNvPr>
          <p:cNvCxnSpPr>
            <a:cxnSpLocks/>
          </p:cNvCxnSpPr>
          <p:nvPr/>
        </p:nvCxnSpPr>
        <p:spPr>
          <a:xfrm>
            <a:off x="4529040" y="3827058"/>
            <a:ext cx="549349" cy="14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224358C2-DD2F-46F1-8235-C18CC89B44A3}"/>
              </a:ext>
            </a:extLst>
          </p:cNvPr>
          <p:cNvCxnSpPr/>
          <p:nvPr/>
        </p:nvCxnSpPr>
        <p:spPr>
          <a:xfrm>
            <a:off x="4291011" y="4526893"/>
            <a:ext cx="549349" cy="14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8ECD5D72-361B-4D15-8FB4-3933E9B4B7F8}"/>
              </a:ext>
            </a:extLst>
          </p:cNvPr>
          <p:cNvCxnSpPr/>
          <p:nvPr/>
        </p:nvCxnSpPr>
        <p:spPr>
          <a:xfrm>
            <a:off x="4297587" y="5315171"/>
            <a:ext cx="549349" cy="14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D22BB054-9C1C-4892-976C-E1F462BD4B2C}"/>
              </a:ext>
            </a:extLst>
          </p:cNvPr>
          <p:cNvCxnSpPr/>
          <p:nvPr/>
        </p:nvCxnSpPr>
        <p:spPr>
          <a:xfrm>
            <a:off x="5078389" y="1341912"/>
            <a:ext cx="0" cy="7108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7324E83D-5EFD-4D7A-A82D-63901D9FB40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629040" y="1237903"/>
            <a:ext cx="6554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5C18B90C-2562-4A23-8725-49B9221FEE61}"/>
              </a:ext>
            </a:extLst>
          </p:cNvPr>
          <p:cNvCxnSpPr>
            <a:cxnSpLocks/>
          </p:cNvCxnSpPr>
          <p:nvPr/>
        </p:nvCxnSpPr>
        <p:spPr>
          <a:xfrm>
            <a:off x="5095910" y="3300942"/>
            <a:ext cx="0" cy="9976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3D04A3B7-E10D-4CC8-A244-BBCEA01B1BFB}"/>
              </a:ext>
            </a:extLst>
          </p:cNvPr>
          <p:cNvCxnSpPr/>
          <p:nvPr/>
        </p:nvCxnSpPr>
        <p:spPr>
          <a:xfrm>
            <a:off x="5095910" y="4288651"/>
            <a:ext cx="0" cy="7108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32D0EE6-D129-41AB-A0D2-1F83C1915469}"/>
              </a:ext>
            </a:extLst>
          </p:cNvPr>
          <p:cNvSpPr/>
          <p:nvPr/>
        </p:nvSpPr>
        <p:spPr>
          <a:xfrm>
            <a:off x="4050870" y="106878"/>
            <a:ext cx="7392090" cy="71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Bookman Old Style" panose="02050604050505020204" pitchFamily="18" charset="0"/>
              </a:rPr>
              <a:t>Координационный Совет Правительства Свердловской области по кадровому обеспечению экономики Свердловской области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73BAAB-4FA2-402D-B19E-DC0BC886834A}"/>
              </a:ext>
            </a:extLst>
          </p:cNvPr>
          <p:cNvSpPr txBox="1"/>
          <p:nvPr/>
        </p:nvSpPr>
        <p:spPr>
          <a:xfrm>
            <a:off x="860702" y="-38617"/>
            <a:ext cx="2419815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latin typeface="Bookman Old Style" panose="02050604050505020204" pitchFamily="18" charset="0"/>
              </a:rPr>
              <a:t>ГИА-НОК 2018</a:t>
            </a:r>
          </a:p>
        </p:txBody>
      </p:sp>
    </p:spTree>
    <p:extLst>
      <p:ext uri="{BB962C8B-B14F-4D97-AF65-F5344CB8AC3E}">
        <p14:creationId xmlns:p14="http://schemas.microsoft.com/office/powerpoint/2010/main" val="257890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44E71-E6E0-44F2-98AB-8AA28330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04" y="167641"/>
            <a:ext cx="11254739" cy="81153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Образовательные организации – участники пилотного проекта по ГИА-НОК 2018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65E3B65-C3A0-4760-8F11-BEE87515F48C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263652" y="1147953"/>
          <a:ext cx="11254739" cy="417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62503A5-6BCA-4FD3-BD45-F780EEADB53A}"/>
              </a:ext>
            </a:extLst>
          </p:cNvPr>
          <p:cNvSpPr txBox="1"/>
          <p:nvPr/>
        </p:nvSpPr>
        <p:spPr>
          <a:xfrm>
            <a:off x="397764" y="5673625"/>
            <a:ext cx="486918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ГАПОУ Свердловской области «Колледж управления и сервиса «Стиль»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73349-5EBC-47F5-AC6F-E9DE1143FA16}"/>
              </a:ext>
            </a:extLst>
          </p:cNvPr>
          <p:cNvSpPr txBox="1"/>
          <p:nvPr/>
        </p:nvSpPr>
        <p:spPr>
          <a:xfrm>
            <a:off x="5695949" y="5673624"/>
            <a:ext cx="559079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ГБПОУ Свердловской области «Баранчинский электромеханический техникум»</a:t>
            </a:r>
          </a:p>
        </p:txBody>
      </p:sp>
    </p:spTree>
    <p:extLst>
      <p:ext uri="{BB962C8B-B14F-4D97-AF65-F5344CB8AC3E}">
        <p14:creationId xmlns:p14="http://schemas.microsoft.com/office/powerpoint/2010/main" val="27885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536ED-41F3-449D-9D53-CB1165D0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60" y="88136"/>
            <a:ext cx="10396882" cy="69725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Сведения о пилотном проекте по ГИА-НОК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8168BB0-710A-4A7C-96FB-BF292C08F978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297180" y="868680"/>
          <a:ext cx="11241675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60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3132C07-01A0-4E08-B6F0-CA3F5968F0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3341" y="383211"/>
          <a:ext cx="4650787" cy="287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8148DEC-5E83-4AD1-B2C0-3FCA8BF9B32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55852" y="3429000"/>
          <a:ext cx="5676900" cy="321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1883D9F-BDDC-4B5A-BC52-D0CB2C9695B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625775" y="197283"/>
          <a:ext cx="5613955" cy="306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758961-E0F7-4552-B9DB-92C8473BE1F7}"/>
              </a:ext>
            </a:extLst>
          </p:cNvPr>
          <p:cNvSpPr txBox="1"/>
          <p:nvPr/>
        </p:nvSpPr>
        <p:spPr>
          <a:xfrm>
            <a:off x="8819915" y="4313066"/>
            <a:ext cx="2419815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latin typeface="Bookman Old Style" panose="02050604050505020204" pitchFamily="18" charset="0"/>
              </a:rPr>
              <a:t>ГИА-НОК 2018</a:t>
            </a:r>
          </a:p>
        </p:txBody>
      </p:sp>
    </p:spTree>
    <p:extLst>
      <p:ext uri="{BB962C8B-B14F-4D97-AF65-F5344CB8AC3E}">
        <p14:creationId xmlns:p14="http://schemas.microsoft.com/office/powerpoint/2010/main" val="290717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D0AB33B-853A-488F-98C4-5E1C6E867D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3845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229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44D1482-8B07-4EE4-8EBE-59F17B987C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470"/>
              </p:ext>
            </p:extLst>
          </p:nvPr>
        </p:nvGraphicFramePr>
        <p:xfrm>
          <a:off x="178420" y="211873"/>
          <a:ext cx="11084312" cy="651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99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C0F13-CCC8-447E-896B-A0B7ABF5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86668" cy="1809363"/>
          </a:xfrm>
        </p:spPr>
        <p:txBody>
          <a:bodyPr/>
          <a:lstStyle/>
          <a:p>
            <a:r>
              <a:rPr lang="ru-RU" dirty="0"/>
              <a:t>Результаты проекта?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FDC8B-4061-4833-B03A-E4BAD6E7AD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253" y="2918754"/>
            <a:ext cx="11123341" cy="37636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/>
              <a:t>Низкие результаты, продемонстрированные обучающимися и выпускниками образовательными организациями СПО, обусловлены следующим:</a:t>
            </a:r>
          </a:p>
          <a:p>
            <a:r>
              <a:rPr lang="ru-RU" sz="1800" dirty="0"/>
              <a:t>пилотный проект был реализован как «локальная инициатива» образовательных организаций без поддержки со стороны региональных органов исполнительной власти; </a:t>
            </a:r>
          </a:p>
          <a:p>
            <a:r>
              <a:rPr lang="ru-RU" sz="1800" dirty="0"/>
              <a:t>низкий уровень подготовленности обучающихся к демонстрации когнитивной (теоретической) составляющей квалификации как следствие отсутствия содержательного сопряжения ФГОС и ПС в образовательной программе, отсутствия системной подготовки обучающихся по представленным в оценочном средстве видам заданий теоретической части;</a:t>
            </a:r>
          </a:p>
          <a:p>
            <a:r>
              <a:rPr lang="ru-RU" sz="1800" dirty="0"/>
              <a:t>выявлены профессиональные дефициты мастеров производственного обучения, не позволившие сформировать компетенции, соответствующие заявленной квалификации;</a:t>
            </a:r>
          </a:p>
          <a:p>
            <a:r>
              <a:rPr lang="ru-RU" sz="1800" dirty="0"/>
              <a:t>оценочные средства требуют адаптации для использования в процедуре ГИА-НОК; </a:t>
            </a:r>
          </a:p>
          <a:p>
            <a:r>
              <a:rPr lang="ru-RU" sz="1800" dirty="0"/>
              <a:t>расхождения в материально-техническом обеспечении оценочных процедур в ЦОК и в образовательных организациях.</a:t>
            </a:r>
          </a:p>
          <a:p>
            <a:endParaRPr lang="ru-RU" sz="18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9728EDB-2D8C-42E5-860E-9160EE684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545819"/>
              </p:ext>
            </p:extLst>
          </p:nvPr>
        </p:nvGraphicFramePr>
        <p:xfrm>
          <a:off x="4025590" y="0"/>
          <a:ext cx="8145966" cy="291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218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91CCC-C962-4C7B-B0E2-20B2A6C13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918" y="917187"/>
            <a:ext cx="3377620" cy="50236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>
                <a:latin typeface="Bookman Old Style" panose="02050604050505020204" pitchFamily="18" charset="0"/>
              </a:rPr>
              <a:t>Главные задачи проекта «Разработка и апробация механизмов использования независимой оценки квалификации для промежуточной и государственной итоговой аттестации студентов, осваивающих образовательные программы среднего профессионального образования» в 2019 году определены:</a:t>
            </a:r>
            <a:br>
              <a:rPr lang="ru-RU" sz="1800" b="1" dirty="0">
                <a:latin typeface="Bookman Old Style" panose="02050604050505020204" pitchFamily="18" charset="0"/>
              </a:rPr>
            </a:br>
            <a:endParaRPr lang="ru-RU" sz="18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1E6760-C9C8-4C99-962A-92733503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685799"/>
            <a:ext cx="6924907" cy="5770757"/>
          </a:xfrm>
        </p:spPr>
        <p:txBody>
          <a:bodyPr>
            <a:norm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масштабирование проекта в территориальном и отраслевом разрезе (расширенная апробация);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доведение разработанной модели до стадии </a:t>
            </a:r>
            <a:r>
              <a:rPr lang="ru-RU" b="1" dirty="0">
                <a:latin typeface="Bookman Old Style" panose="02050604050505020204" pitchFamily="18" charset="0"/>
              </a:rPr>
              <a:t>готовности к массовому внедрению в 2020 году;</a:t>
            </a:r>
            <a:endParaRPr lang="ru-RU" dirty="0">
              <a:latin typeface="Bookman Old Style" panose="02050604050505020204" pitchFamily="18" charset="0"/>
            </a:endParaRPr>
          </a:p>
          <a:p>
            <a:r>
              <a:rPr lang="ru-RU" dirty="0">
                <a:latin typeface="Bookman Old Style" panose="02050604050505020204" pitchFamily="18" charset="0"/>
              </a:rPr>
              <a:t>подготовка проектов актуализированных нормативно-правовых документов, регламентирующих процедуру ГИА и НОК.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latin typeface="Bookman Old Style" panose="02050604050505020204" pitchFamily="18" charset="0"/>
              </a:rPr>
              <a:t>Стратегическая цель проекта зафиксирована в Дорожной карте развития Национальной системы квалификаций –          к 2024 году 80% организаций СПО страны должны совмещать ГИА и НОК.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D542B-8C3A-4C4E-83EB-97C2F1C73D77}"/>
              </a:ext>
            </a:extLst>
          </p:cNvPr>
          <p:cNvSpPr txBox="1"/>
          <p:nvPr/>
        </p:nvSpPr>
        <p:spPr>
          <a:xfrm>
            <a:off x="9197867" y="119018"/>
            <a:ext cx="2419815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latin typeface="Bookman Old Style" panose="02050604050505020204" pitchFamily="18" charset="0"/>
              </a:rPr>
              <a:t>ГИА-НОК 2019</a:t>
            </a:r>
          </a:p>
        </p:txBody>
      </p:sp>
    </p:spTree>
    <p:extLst>
      <p:ext uri="{BB962C8B-B14F-4D97-AF65-F5344CB8AC3E}">
        <p14:creationId xmlns:p14="http://schemas.microsoft.com/office/powerpoint/2010/main" val="205859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E5E11E16-944F-45C1-BA43-A3297E24CC52}"/>
              </a:ext>
            </a:extLst>
          </p:cNvPr>
          <p:cNvSpPr/>
          <p:nvPr/>
        </p:nvSpPr>
        <p:spPr>
          <a:xfrm>
            <a:off x="4257558" y="3377403"/>
            <a:ext cx="3397196" cy="337371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" bIns="10800" rtlCol="0" anchor="t"/>
          <a:lstStyle/>
          <a:p>
            <a:pPr algn="ctr"/>
            <a:r>
              <a:rPr lang="ru-RU" sz="2400" b="1" dirty="0"/>
              <a:t>ЦОК</a:t>
            </a: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D978DBA4-C1A2-4660-A77C-10241EDE34F2}"/>
              </a:ext>
            </a:extLst>
          </p:cNvPr>
          <p:cNvSpPr/>
          <p:nvPr/>
        </p:nvSpPr>
        <p:spPr>
          <a:xfrm>
            <a:off x="122663" y="3300942"/>
            <a:ext cx="3937281" cy="355705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/>
              <a:t>СПК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45D705-70C5-4701-B192-E4148065603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49040" y="2691364"/>
            <a:ext cx="1602274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A841FB-C3F4-412C-810C-66F55367488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49040" y="967903"/>
            <a:ext cx="288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B15408-787E-42D2-B1AE-79657785E67D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57414" y="1902390"/>
            <a:ext cx="288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13BD461-EABC-462B-A843-4DE8BEB28CA7}"/>
              </a:ext>
            </a:extLst>
          </p:cNvPr>
          <p:cNvGrpSpPr/>
          <p:nvPr/>
        </p:nvGrpSpPr>
        <p:grpSpPr>
          <a:xfrm>
            <a:off x="4529040" y="1716691"/>
            <a:ext cx="3200400" cy="1584251"/>
            <a:chOff x="4997302" y="1594884"/>
            <a:chExt cx="3200400" cy="1584251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B8F8173B-45F1-4D11-B0FA-54FF3F40867C}"/>
                </a:ext>
              </a:extLst>
            </p:cNvPr>
            <p:cNvSpPr/>
            <p:nvPr/>
          </p:nvSpPr>
          <p:spPr>
            <a:xfrm>
              <a:off x="4997302" y="1594884"/>
              <a:ext cx="3200400" cy="15842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28FFFBF-E321-4B43-B577-DA4F76FB0A70}"/>
                </a:ext>
              </a:extLst>
            </p:cNvPr>
            <p:cNvPicPr preferRelativeResize="0"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7626" y="2434105"/>
              <a:ext cx="1620000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8BF6E24-06A0-433B-A4EC-A9284696D4D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87626" y="1764460"/>
              <a:ext cx="1620000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E8AC6F69-69BC-47D1-AAF0-1C16610E1A9D}"/>
                </a:ext>
              </a:extLst>
            </p:cNvPr>
            <p:cNvSpPr/>
            <p:nvPr/>
          </p:nvSpPr>
          <p:spPr>
            <a:xfrm>
              <a:off x="4997302" y="1930936"/>
              <a:ext cx="1098698" cy="7470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РМЦ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EDB635-50BD-4008-9A86-5A9E68A45C63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354039" y="4795211"/>
            <a:ext cx="3000367" cy="65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86A3F1-8C01-4A26-B4AC-962E26F4DF9C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70564" y="4682152"/>
            <a:ext cx="3580950" cy="688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DAEFC30-85F8-4502-8D51-50C25F8D73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0869" y="895745"/>
            <a:ext cx="7554293" cy="69532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AA7F406-93D0-454C-A1EA-9B63559458FE}"/>
              </a:ext>
            </a:extLst>
          </p:cNvPr>
          <p:cNvSpPr/>
          <p:nvPr/>
        </p:nvSpPr>
        <p:spPr>
          <a:xfrm>
            <a:off x="7758077" y="2508816"/>
            <a:ext cx="1926016" cy="868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Образовательная организация СПО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ED9175B-0B97-4371-867C-A36F0DE622C2}"/>
              </a:ext>
            </a:extLst>
          </p:cNvPr>
          <p:cNvSpPr/>
          <p:nvPr/>
        </p:nvSpPr>
        <p:spPr>
          <a:xfrm>
            <a:off x="7758077" y="1633470"/>
            <a:ext cx="1926016" cy="868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Образовательная организация СПО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3801E71-0476-4DDD-962A-7C671503DC01}"/>
              </a:ext>
            </a:extLst>
          </p:cNvPr>
          <p:cNvSpPr/>
          <p:nvPr/>
        </p:nvSpPr>
        <p:spPr>
          <a:xfrm>
            <a:off x="7758077" y="3407661"/>
            <a:ext cx="1926016" cy="868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Образовательная организация СПО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6781341-2874-4CA5-A854-6EF666D03750}"/>
              </a:ext>
            </a:extLst>
          </p:cNvPr>
          <p:cNvSpPr/>
          <p:nvPr/>
        </p:nvSpPr>
        <p:spPr>
          <a:xfrm>
            <a:off x="7767153" y="4283849"/>
            <a:ext cx="1926016" cy="868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Образовательная организация СПО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5D9680A-9C6D-47E8-9C28-AF48BA259D7A}"/>
              </a:ext>
            </a:extLst>
          </p:cNvPr>
          <p:cNvSpPr/>
          <p:nvPr/>
        </p:nvSpPr>
        <p:spPr>
          <a:xfrm>
            <a:off x="7767153" y="5167637"/>
            <a:ext cx="1926016" cy="868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Образовательная организация СПО</a:t>
            </a:r>
          </a:p>
        </p:txBody>
      </p:sp>
      <p:sp>
        <p:nvSpPr>
          <p:cNvPr id="27" name="Прямоугольник: усеченные верхние углы 26">
            <a:extLst>
              <a:ext uri="{FF2B5EF4-FFF2-40B4-BE49-F238E27FC236}">
                <a16:creationId xmlns:a16="http://schemas.microsoft.com/office/drawing/2014/main" id="{05557F5F-3EE5-46EA-8914-97604B0625CF}"/>
              </a:ext>
            </a:extLst>
          </p:cNvPr>
          <p:cNvSpPr/>
          <p:nvPr/>
        </p:nvSpPr>
        <p:spPr>
          <a:xfrm>
            <a:off x="9679159" y="2552767"/>
            <a:ext cx="1926016" cy="810708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Работодатель</a:t>
            </a:r>
          </a:p>
        </p:txBody>
      </p:sp>
      <p:sp>
        <p:nvSpPr>
          <p:cNvPr id="28" name="Прямоугольник: усеченные верхние углы 27">
            <a:extLst>
              <a:ext uri="{FF2B5EF4-FFF2-40B4-BE49-F238E27FC236}">
                <a16:creationId xmlns:a16="http://schemas.microsoft.com/office/drawing/2014/main" id="{F3C99067-2D50-4CFD-97E7-1230DF315D9C}"/>
              </a:ext>
            </a:extLst>
          </p:cNvPr>
          <p:cNvSpPr/>
          <p:nvPr/>
        </p:nvSpPr>
        <p:spPr>
          <a:xfrm>
            <a:off x="9693170" y="1647389"/>
            <a:ext cx="1926016" cy="810708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Работодатель</a:t>
            </a:r>
          </a:p>
        </p:txBody>
      </p:sp>
      <p:sp>
        <p:nvSpPr>
          <p:cNvPr id="29" name="Прямоугольник: усеченные верхние углы 28">
            <a:extLst>
              <a:ext uri="{FF2B5EF4-FFF2-40B4-BE49-F238E27FC236}">
                <a16:creationId xmlns:a16="http://schemas.microsoft.com/office/drawing/2014/main" id="{893C7C01-84BB-4B17-BB1A-EFF7C9B2AABD}"/>
              </a:ext>
            </a:extLst>
          </p:cNvPr>
          <p:cNvSpPr/>
          <p:nvPr/>
        </p:nvSpPr>
        <p:spPr>
          <a:xfrm>
            <a:off x="9679159" y="3441748"/>
            <a:ext cx="1926016" cy="810708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Работодатель</a:t>
            </a:r>
          </a:p>
        </p:txBody>
      </p:sp>
      <p:sp>
        <p:nvSpPr>
          <p:cNvPr id="30" name="Прямоугольник: усеченные верхние углы 29">
            <a:extLst>
              <a:ext uri="{FF2B5EF4-FFF2-40B4-BE49-F238E27FC236}">
                <a16:creationId xmlns:a16="http://schemas.microsoft.com/office/drawing/2014/main" id="{E5E3956F-0872-4319-994D-DC632D832009}"/>
              </a:ext>
            </a:extLst>
          </p:cNvPr>
          <p:cNvSpPr/>
          <p:nvPr/>
        </p:nvSpPr>
        <p:spPr>
          <a:xfrm>
            <a:off x="9684093" y="4278799"/>
            <a:ext cx="1926016" cy="810708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Работодатель</a:t>
            </a:r>
          </a:p>
        </p:txBody>
      </p:sp>
      <p:sp>
        <p:nvSpPr>
          <p:cNvPr id="31" name="Прямоугольник: усеченные верхние углы 30">
            <a:extLst>
              <a:ext uri="{FF2B5EF4-FFF2-40B4-BE49-F238E27FC236}">
                <a16:creationId xmlns:a16="http://schemas.microsoft.com/office/drawing/2014/main" id="{34BE6C8E-28EC-4DD9-B156-FF3572A97E29}"/>
              </a:ext>
            </a:extLst>
          </p:cNvPr>
          <p:cNvSpPr/>
          <p:nvPr/>
        </p:nvSpPr>
        <p:spPr>
          <a:xfrm>
            <a:off x="9679160" y="5147243"/>
            <a:ext cx="1926016" cy="810708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Работодатель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FE62608B-8D07-4091-97F4-07CD4EC7A1AD}"/>
              </a:ext>
            </a:extLst>
          </p:cNvPr>
          <p:cNvCxnSpPr>
            <a:cxnSpLocks/>
          </p:cNvCxnSpPr>
          <p:nvPr/>
        </p:nvCxnSpPr>
        <p:spPr>
          <a:xfrm>
            <a:off x="1128156" y="2183471"/>
            <a:ext cx="4292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368E085-687F-472F-8750-B356151F5D5C}"/>
              </a:ext>
            </a:extLst>
          </p:cNvPr>
          <p:cNvCxnSpPr/>
          <p:nvPr/>
        </p:nvCxnSpPr>
        <p:spPr>
          <a:xfrm>
            <a:off x="1128156" y="1523756"/>
            <a:ext cx="0" cy="11637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7EE832A2-8307-4040-9BF2-048463D50C10}"/>
              </a:ext>
            </a:extLst>
          </p:cNvPr>
          <p:cNvCxnSpPr>
            <a:stCxn id="12" idx="3"/>
          </p:cNvCxnSpPr>
          <p:nvPr/>
        </p:nvCxnSpPr>
        <p:spPr>
          <a:xfrm flipV="1">
            <a:off x="4437414" y="2156267"/>
            <a:ext cx="526472" cy="1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5AC01E2E-0446-4AD5-89A2-B1BD8FB509A3}"/>
              </a:ext>
            </a:extLst>
          </p:cNvPr>
          <p:cNvCxnSpPr>
            <a:stCxn id="12" idx="2"/>
          </p:cNvCxnSpPr>
          <p:nvPr/>
        </p:nvCxnSpPr>
        <p:spPr>
          <a:xfrm>
            <a:off x="2997414" y="2442390"/>
            <a:ext cx="0" cy="1101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55973B92-8DCF-44AF-84DC-A629CF41080F}"/>
              </a:ext>
            </a:extLst>
          </p:cNvPr>
          <p:cNvCxnSpPr/>
          <p:nvPr/>
        </p:nvCxnSpPr>
        <p:spPr>
          <a:xfrm>
            <a:off x="2997414" y="3429000"/>
            <a:ext cx="0" cy="1101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5E45BD7D-DE79-45FD-98B3-A8C10AD1C893}"/>
              </a:ext>
            </a:extLst>
          </p:cNvPr>
          <p:cNvCxnSpPr/>
          <p:nvPr/>
        </p:nvCxnSpPr>
        <p:spPr>
          <a:xfrm>
            <a:off x="2997414" y="4517510"/>
            <a:ext cx="0" cy="1101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8ECD5D72-361B-4D15-8FB4-3933E9B4B7F8}"/>
              </a:ext>
            </a:extLst>
          </p:cNvPr>
          <p:cNvCxnSpPr/>
          <p:nvPr/>
        </p:nvCxnSpPr>
        <p:spPr>
          <a:xfrm>
            <a:off x="3813566" y="5055469"/>
            <a:ext cx="549349" cy="1489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BBC69121-EB18-490E-BE10-1AD19D0532CF}"/>
              </a:ext>
            </a:extLst>
          </p:cNvPr>
          <p:cNvCxnSpPr/>
          <p:nvPr/>
        </p:nvCxnSpPr>
        <p:spPr>
          <a:xfrm>
            <a:off x="4284491" y="5889031"/>
            <a:ext cx="549349" cy="14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D22BB054-9C1C-4892-976C-E1F462BD4B2C}"/>
              </a:ext>
            </a:extLst>
          </p:cNvPr>
          <p:cNvCxnSpPr/>
          <p:nvPr/>
        </p:nvCxnSpPr>
        <p:spPr>
          <a:xfrm>
            <a:off x="5078389" y="1341912"/>
            <a:ext cx="0" cy="7108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7324E83D-5EFD-4D7A-A82D-63901D9FB40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629040" y="1237903"/>
            <a:ext cx="6554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101C27E6-1753-4804-9970-406BB952B639}"/>
              </a:ext>
            </a:extLst>
          </p:cNvPr>
          <p:cNvCxnSpPr/>
          <p:nvPr/>
        </p:nvCxnSpPr>
        <p:spPr>
          <a:xfrm>
            <a:off x="5102614" y="3116227"/>
            <a:ext cx="0" cy="7108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3D04A3B7-E10D-4CC8-A244-BBCEA01B1BFB}"/>
              </a:ext>
            </a:extLst>
          </p:cNvPr>
          <p:cNvCxnSpPr/>
          <p:nvPr/>
        </p:nvCxnSpPr>
        <p:spPr>
          <a:xfrm>
            <a:off x="5095910" y="4288651"/>
            <a:ext cx="0" cy="7108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32D0EE6-D129-41AB-A0D2-1F83C1915469}"/>
              </a:ext>
            </a:extLst>
          </p:cNvPr>
          <p:cNvSpPr/>
          <p:nvPr/>
        </p:nvSpPr>
        <p:spPr>
          <a:xfrm>
            <a:off x="4050870" y="106878"/>
            <a:ext cx="7554292" cy="71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Координационный Совет Правительства Свердловской области по кадровому обеспечению экономики Свердловской области</a:t>
            </a:r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A2B126AC-0842-49EE-A4B9-D21BAD212BCB}"/>
              </a:ext>
            </a:extLst>
          </p:cNvPr>
          <p:cNvCxnSpPr/>
          <p:nvPr/>
        </p:nvCxnSpPr>
        <p:spPr>
          <a:xfrm>
            <a:off x="8745170" y="1191559"/>
            <a:ext cx="0" cy="7108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485DC468-2543-4BB5-8FE1-D1F29AA4DFCF}"/>
              </a:ext>
            </a:extLst>
          </p:cNvPr>
          <p:cNvCxnSpPr/>
          <p:nvPr/>
        </p:nvCxnSpPr>
        <p:spPr>
          <a:xfrm>
            <a:off x="8745170" y="2172390"/>
            <a:ext cx="0" cy="7108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D6F3A258-0A95-48FB-8779-FDD0C41D395C}"/>
              </a:ext>
            </a:extLst>
          </p:cNvPr>
          <p:cNvCxnSpPr/>
          <p:nvPr/>
        </p:nvCxnSpPr>
        <p:spPr>
          <a:xfrm>
            <a:off x="8759472" y="3008059"/>
            <a:ext cx="0" cy="7108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CCAF845A-AC2F-4361-8AC7-4BCEE11211D0}"/>
              </a:ext>
            </a:extLst>
          </p:cNvPr>
          <p:cNvCxnSpPr/>
          <p:nvPr/>
        </p:nvCxnSpPr>
        <p:spPr>
          <a:xfrm>
            <a:off x="8764594" y="3841954"/>
            <a:ext cx="0" cy="7108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A6732C42-D91E-4A9C-84D2-C485F0B6685D}"/>
              </a:ext>
            </a:extLst>
          </p:cNvPr>
          <p:cNvCxnSpPr/>
          <p:nvPr/>
        </p:nvCxnSpPr>
        <p:spPr>
          <a:xfrm>
            <a:off x="8759472" y="4812221"/>
            <a:ext cx="0" cy="7108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80C292D-AA41-467A-8871-42B88D056D2F}"/>
              </a:ext>
            </a:extLst>
          </p:cNvPr>
          <p:cNvCxnSpPr>
            <a:cxnSpLocks/>
          </p:cNvCxnSpPr>
          <p:nvPr/>
        </p:nvCxnSpPr>
        <p:spPr>
          <a:xfrm flipH="1">
            <a:off x="7328419" y="3827058"/>
            <a:ext cx="7804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6E28F67C-ECA0-477F-825E-39DD62ADBC2E}"/>
              </a:ext>
            </a:extLst>
          </p:cNvPr>
          <p:cNvCxnSpPr>
            <a:cxnSpLocks/>
          </p:cNvCxnSpPr>
          <p:nvPr/>
        </p:nvCxnSpPr>
        <p:spPr>
          <a:xfrm flipH="1">
            <a:off x="9302950" y="4508862"/>
            <a:ext cx="7804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239EE787-CC6C-4D2A-AAA6-55C611B7CDAF}"/>
              </a:ext>
            </a:extLst>
          </p:cNvPr>
          <p:cNvCxnSpPr>
            <a:cxnSpLocks/>
          </p:cNvCxnSpPr>
          <p:nvPr/>
        </p:nvCxnSpPr>
        <p:spPr>
          <a:xfrm flipH="1">
            <a:off x="7222342" y="5256062"/>
            <a:ext cx="7804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B64ECC54-4893-4672-B64A-B220825C93DD}"/>
              </a:ext>
            </a:extLst>
          </p:cNvPr>
          <p:cNvCxnSpPr>
            <a:cxnSpLocks/>
          </p:cNvCxnSpPr>
          <p:nvPr/>
        </p:nvCxnSpPr>
        <p:spPr>
          <a:xfrm flipH="1">
            <a:off x="7328419" y="5903927"/>
            <a:ext cx="7804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595B551F-5BA3-430B-A167-E38B6E3B1774}"/>
              </a:ext>
            </a:extLst>
          </p:cNvPr>
          <p:cNvCxnSpPr>
            <a:cxnSpLocks/>
          </p:cNvCxnSpPr>
          <p:nvPr/>
        </p:nvCxnSpPr>
        <p:spPr>
          <a:xfrm flipH="1">
            <a:off x="9288940" y="1877619"/>
            <a:ext cx="7804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3C906554-EE5F-47D1-A341-1526A43B2832}"/>
              </a:ext>
            </a:extLst>
          </p:cNvPr>
          <p:cNvCxnSpPr>
            <a:cxnSpLocks/>
          </p:cNvCxnSpPr>
          <p:nvPr/>
        </p:nvCxnSpPr>
        <p:spPr>
          <a:xfrm flipH="1">
            <a:off x="9302950" y="2721077"/>
            <a:ext cx="7804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58D174A9-679E-4261-A813-4B1F72DFF10A}"/>
              </a:ext>
            </a:extLst>
          </p:cNvPr>
          <p:cNvCxnSpPr>
            <a:cxnSpLocks/>
          </p:cNvCxnSpPr>
          <p:nvPr/>
        </p:nvCxnSpPr>
        <p:spPr>
          <a:xfrm flipH="1">
            <a:off x="9482217" y="5339780"/>
            <a:ext cx="7804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7B33B8F-5FB4-432E-AB5C-BFA9E7A587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015" y="3864998"/>
            <a:ext cx="3520630" cy="704850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9FB4AFF-1F7F-4407-9E2C-AA7C347A9EAE}"/>
              </a:ext>
            </a:extLst>
          </p:cNvPr>
          <p:cNvGrpSpPr/>
          <p:nvPr/>
        </p:nvGrpSpPr>
        <p:grpSpPr>
          <a:xfrm>
            <a:off x="4357452" y="3912311"/>
            <a:ext cx="3000369" cy="747778"/>
            <a:chOff x="4050869" y="3381552"/>
            <a:chExt cx="3716284" cy="748997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EF1DE2A-6B53-4CEC-864C-D6A2AF21D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50869" y="3381552"/>
              <a:ext cx="3716284" cy="748997"/>
            </a:xfrm>
            <a:prstGeom prst="rect">
              <a:avLst/>
            </a:prstGeom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94111355-7419-403D-A7A1-76955AE84A5E}"/>
                </a:ext>
              </a:extLst>
            </p:cNvPr>
            <p:cNvSpPr/>
            <p:nvPr/>
          </p:nvSpPr>
          <p:spPr>
            <a:xfrm>
              <a:off x="5451768" y="3422363"/>
              <a:ext cx="2255334" cy="635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ЦОК СПК индустрии гостеприимства</a:t>
              </a:r>
            </a:p>
          </p:txBody>
        </p:sp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956E982-E5AA-4954-98A9-035B2205D8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382" y="5461800"/>
            <a:ext cx="3647976" cy="1080021"/>
          </a:xfrm>
          <a:prstGeom prst="rect">
            <a:avLst/>
          </a:prstGeom>
        </p:spPr>
      </p:pic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CA573A14-5ACB-44A6-8DAA-BAFEBBDE8E91}"/>
              </a:ext>
            </a:extLst>
          </p:cNvPr>
          <p:cNvCxnSpPr/>
          <p:nvPr/>
        </p:nvCxnSpPr>
        <p:spPr>
          <a:xfrm>
            <a:off x="3808103" y="4212990"/>
            <a:ext cx="549349" cy="1489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E5E0555A-2DD6-4FBA-9727-369FC5F9760B}"/>
              </a:ext>
            </a:extLst>
          </p:cNvPr>
          <p:cNvCxnSpPr>
            <a:cxnSpLocks/>
          </p:cNvCxnSpPr>
          <p:nvPr/>
        </p:nvCxnSpPr>
        <p:spPr>
          <a:xfrm flipH="1">
            <a:off x="7217049" y="4508862"/>
            <a:ext cx="7804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FF91BAC-4A7C-41A1-BC10-BDE0BF7463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48537" y="5654219"/>
            <a:ext cx="3006345" cy="921166"/>
          </a:xfrm>
          <a:prstGeom prst="rect">
            <a:avLst/>
          </a:prstGeom>
        </p:spPr>
      </p:pic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2B30AEB8-9B49-43A2-A636-F1E303227441}"/>
              </a:ext>
            </a:extLst>
          </p:cNvPr>
          <p:cNvCxnSpPr/>
          <p:nvPr/>
        </p:nvCxnSpPr>
        <p:spPr>
          <a:xfrm>
            <a:off x="3835645" y="6168895"/>
            <a:ext cx="549349" cy="1489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6B136B96-3EC1-4E1B-AAAB-087C675CFE42}"/>
              </a:ext>
            </a:extLst>
          </p:cNvPr>
          <p:cNvCxnSpPr/>
          <p:nvPr/>
        </p:nvCxnSpPr>
        <p:spPr>
          <a:xfrm>
            <a:off x="5095910" y="5068043"/>
            <a:ext cx="0" cy="7108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AC88A0E1-4857-44DD-9A95-D089554EBCF9}"/>
              </a:ext>
            </a:extLst>
          </p:cNvPr>
          <p:cNvSpPr txBox="1"/>
          <p:nvPr/>
        </p:nvSpPr>
        <p:spPr>
          <a:xfrm>
            <a:off x="979132" y="-13173"/>
            <a:ext cx="2419815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latin typeface="Bookman Old Style" panose="02050604050505020204" pitchFamily="18" charset="0"/>
              </a:rPr>
              <a:t>ГИА-НОК 2019</a:t>
            </a:r>
          </a:p>
        </p:txBody>
      </p:sp>
    </p:spTree>
    <p:extLst>
      <p:ext uri="{BB962C8B-B14F-4D97-AF65-F5344CB8AC3E}">
        <p14:creationId xmlns:p14="http://schemas.microsoft.com/office/powerpoint/2010/main" val="677773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44E71-E6E0-44F2-98AB-8AA28330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04" y="167641"/>
            <a:ext cx="11254739" cy="81153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Образовательные организации – участники пилотного проекта по ГИА-НОК-2019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65E3B65-C3A0-4760-8F11-BEE87515F48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72538429"/>
              </p:ext>
            </p:extLst>
          </p:nvPr>
        </p:nvGraphicFramePr>
        <p:xfrm>
          <a:off x="263652" y="1147953"/>
          <a:ext cx="11254739" cy="542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14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0E81E47-E597-4BBB-BF11-CFEA77B5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035" y="626628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b="1" dirty="0" err="1">
                <a:latin typeface="Bookman Old Style" panose="02050604050505020204" pitchFamily="18" charset="0"/>
              </a:rPr>
              <a:t>Результаты</a:t>
            </a:r>
            <a:r>
              <a:rPr lang="en-US" b="1" dirty="0">
                <a:latin typeface="Bookman Old Style" panose="02050604050505020204" pitchFamily="18" charset="0"/>
              </a:rPr>
              <a:t> НОК 2018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DD26EFE-98C9-4359-9493-16F1FF3CB539}"/>
              </a:ext>
            </a:extLst>
          </p:cNvPr>
          <p:cNvSpPr/>
          <p:nvPr/>
        </p:nvSpPr>
        <p:spPr>
          <a:xfrm>
            <a:off x="886714" y="401444"/>
            <a:ext cx="7420945" cy="621122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</a:rPr>
              <a:t>Работает </a:t>
            </a:r>
            <a:r>
              <a:rPr lang="ru-RU" sz="2000" b="1" dirty="0">
                <a:latin typeface="Bookman Old Style" panose="02050604050505020204" pitchFamily="18" charset="0"/>
              </a:rPr>
              <a:t>34 Совета </a:t>
            </a:r>
            <a:r>
              <a:rPr lang="ru-RU" sz="2000" dirty="0">
                <a:latin typeface="Bookman Old Style" panose="02050604050505020204" pitchFamily="18" charset="0"/>
              </a:rPr>
              <a:t>по профессиональным квалификациям;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</a:rPr>
              <a:t>в реестр НОК внесено </a:t>
            </a:r>
            <a:r>
              <a:rPr lang="ru-RU" sz="2000" b="1" dirty="0">
                <a:latin typeface="Bookman Old Style" panose="02050604050505020204" pitchFamily="18" charset="0"/>
              </a:rPr>
              <a:t>1700 квалификаций </a:t>
            </a:r>
            <a:r>
              <a:rPr lang="ru-RU" sz="2000" dirty="0">
                <a:latin typeface="Bookman Old Style" panose="02050604050505020204" pitchFamily="18" charset="0"/>
              </a:rPr>
              <a:t>и сведения об оценочных средствах по </a:t>
            </a:r>
            <a:r>
              <a:rPr lang="ru-RU" sz="2000" b="1" dirty="0">
                <a:latin typeface="Bookman Old Style" panose="02050604050505020204" pitchFamily="18" charset="0"/>
              </a:rPr>
              <a:t>803 квалификациям</a:t>
            </a:r>
            <a:r>
              <a:rPr lang="ru-RU" sz="2000" dirty="0">
                <a:latin typeface="Bookman Old Style" panose="02050604050505020204" pitchFamily="18" charset="0"/>
              </a:rPr>
              <a:t>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</a:rPr>
              <a:t>в </a:t>
            </a:r>
            <a:r>
              <a:rPr lang="ru-RU" sz="2000" b="1" dirty="0">
                <a:latin typeface="Bookman Old Style" panose="02050604050505020204" pitchFamily="18" charset="0"/>
              </a:rPr>
              <a:t>68 регионах страны </a:t>
            </a:r>
            <a:r>
              <a:rPr lang="ru-RU" sz="2000" dirty="0">
                <a:latin typeface="Bookman Old Style" panose="02050604050505020204" pitchFamily="18" charset="0"/>
              </a:rPr>
              <a:t>работают </a:t>
            </a:r>
            <a:r>
              <a:rPr lang="ru-RU" sz="2000" b="1" dirty="0">
                <a:latin typeface="Bookman Old Style" panose="02050604050505020204" pitchFamily="18" charset="0"/>
              </a:rPr>
              <a:t>330 центров оценки квалификаций </a:t>
            </a:r>
            <a:r>
              <a:rPr lang="ru-RU" sz="2000" dirty="0">
                <a:latin typeface="Bookman Old Style" panose="02050604050505020204" pitchFamily="18" charset="0"/>
              </a:rPr>
              <a:t>(ЦОК) и около </a:t>
            </a:r>
            <a:r>
              <a:rPr lang="ru-RU" sz="2000" b="1" dirty="0">
                <a:latin typeface="Bookman Old Style" panose="02050604050505020204" pitchFamily="18" charset="0"/>
              </a:rPr>
              <a:t>650 экзаменационных центров</a:t>
            </a:r>
            <a:r>
              <a:rPr lang="ru-RU" sz="2000" dirty="0">
                <a:latin typeface="Bookman Old Style" panose="02050604050505020204" pitchFamily="18" charset="0"/>
              </a:rPr>
              <a:t>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</a:rPr>
              <a:t>в течение года </a:t>
            </a:r>
            <a:r>
              <a:rPr lang="ru-RU" sz="2000" b="1" dirty="0">
                <a:latin typeface="Bookman Old Style" panose="02050604050505020204" pitchFamily="18" charset="0"/>
              </a:rPr>
              <a:t>23,5 тыс. человек </a:t>
            </a:r>
            <a:r>
              <a:rPr lang="ru-RU" sz="2000" dirty="0">
                <a:latin typeface="Bookman Old Style" panose="02050604050505020204" pitchFamily="18" charset="0"/>
              </a:rPr>
              <a:t>получили свидетельства о квалификации и </a:t>
            </a:r>
            <a:r>
              <a:rPr lang="ru-RU" sz="2000" b="1" dirty="0">
                <a:latin typeface="Bookman Old Style" panose="02050604050505020204" pitchFamily="18" charset="0"/>
              </a:rPr>
              <a:t>2,6 тыс. </a:t>
            </a:r>
            <a:r>
              <a:rPr lang="ru-RU" sz="2000" dirty="0">
                <a:latin typeface="Bookman Old Style" panose="02050604050505020204" pitchFamily="18" charset="0"/>
              </a:rPr>
              <a:t>человек – заключения о прохождении профессиональных экзаменов по </a:t>
            </a:r>
            <a:r>
              <a:rPr lang="ru-RU" sz="2000" b="1" dirty="0">
                <a:latin typeface="Bookman Old Style" panose="02050604050505020204" pitchFamily="18" charset="0"/>
              </a:rPr>
              <a:t>290 квалификациям в 160 ЦОК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06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8BD1600-47CD-40AB-8466-0948252EDE8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84852953"/>
              </p:ext>
            </p:extLst>
          </p:nvPr>
        </p:nvGraphicFramePr>
        <p:xfrm>
          <a:off x="600456" y="430022"/>
          <a:ext cx="11298936" cy="261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A4BA384D-B858-4122-A2B2-BEC23C411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577102"/>
              </p:ext>
            </p:extLst>
          </p:nvPr>
        </p:nvGraphicFramePr>
        <p:xfrm>
          <a:off x="600456" y="3410712"/>
          <a:ext cx="11298936" cy="261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82351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C21CB7A-3387-4C97-B41A-FE42A5A7EB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405429"/>
              </p:ext>
            </p:extLst>
          </p:nvPr>
        </p:nvGraphicFramePr>
        <p:xfrm>
          <a:off x="531876" y="-463296"/>
          <a:ext cx="11298936" cy="451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C556BB49-1C24-4019-99BB-4325EFBFDA3F}"/>
              </a:ext>
            </a:extLst>
          </p:cNvPr>
          <p:cNvSpPr txBox="1">
            <a:spLocks/>
          </p:cNvSpPr>
          <p:nvPr/>
        </p:nvSpPr>
        <p:spPr>
          <a:xfrm>
            <a:off x="1969136" y="3596640"/>
            <a:ext cx="10222864" cy="3261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Bookman Old Style" panose="02050604050505020204" pitchFamily="18" charset="0"/>
              </a:rPr>
              <a:t>3 области профессиональной деятельности 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6 видов профессиональной деятельности (ПС) 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10 квалификаций 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11 профессиональных образовательных организаций СПО 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5 программ подготовки специалистов среднего звена (ППССЗ) 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4 программы подготовки квалифицированных рабочих и служащих (ППКРС)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численность  обучающихся, участвующих в НОК –  102 человека</a:t>
            </a:r>
            <a:endParaRPr lang="ru-RU" sz="2000" dirty="0">
              <a:latin typeface="Bookman Old Style" panose="020506040505050202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: загнутый угол 6">
            <a:extLst>
              <a:ext uri="{FF2B5EF4-FFF2-40B4-BE49-F238E27FC236}">
                <a16:creationId xmlns:a16="http://schemas.microsoft.com/office/drawing/2014/main" id="{F970E41C-CDE7-42FF-8DEC-27B717781629}"/>
              </a:ext>
            </a:extLst>
          </p:cNvPr>
          <p:cNvSpPr/>
          <p:nvPr/>
        </p:nvSpPr>
        <p:spPr>
          <a:xfrm>
            <a:off x="134112" y="3608832"/>
            <a:ext cx="1792224" cy="31333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man Old Style" panose="02050604050505020204" pitchFamily="18" charset="0"/>
              </a:rPr>
              <a:t>ГИА-НОК 2019</a:t>
            </a:r>
          </a:p>
        </p:txBody>
      </p:sp>
    </p:spTree>
    <p:extLst>
      <p:ext uri="{BB962C8B-B14F-4D97-AF65-F5344CB8AC3E}">
        <p14:creationId xmlns:p14="http://schemas.microsoft.com/office/powerpoint/2010/main" val="429396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94EDF-0F07-416B-9736-B0250340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534329"/>
            <a:ext cx="10018713" cy="106494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Организационно-методическое сопровождение участников пилотного проекта МЦРК </a:t>
            </a:r>
            <a:r>
              <a:rPr lang="ru-RU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УрФУ</a:t>
            </a:r>
            <a:endParaRPr lang="ru-RU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43BC2B-AEDF-4662-853C-11A77EAA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99271"/>
            <a:ext cx="10018713" cy="419193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подготовка проектов организационно-правовых документов и проектов локальных нормативных актов, регулирующих деятельность в рамках проекта;</a:t>
            </a:r>
          </a:p>
          <a:p>
            <a:r>
              <a:rPr lang="ru-RU" dirty="0">
                <a:latin typeface="Bookman Old Style" panose="02050604050505020204" pitchFamily="18" charset="0"/>
              </a:rPr>
              <a:t>разработка методических рекомендаций для участников проекта;</a:t>
            </a:r>
          </a:p>
          <a:p>
            <a:r>
              <a:rPr lang="ru-RU" dirty="0">
                <a:latin typeface="Bookman Old Style" panose="02050604050505020204" pitchFamily="18" charset="0"/>
              </a:rPr>
              <a:t>реализация программ повышения квалификации АНО НАРК для педагогических работников организаций – участников пилотного проекта;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информационно-аналитическое обеспечение проекта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13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женщина, человек, сте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39516A22-0CA7-4EDC-8C78-E62B1E4FF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04" r="32312"/>
          <a:stretch/>
        </p:blipFill>
        <p:spPr>
          <a:xfrm>
            <a:off x="6892924" y="10"/>
            <a:ext cx="5299077" cy="6857990"/>
          </a:xfrm>
          <a:custGeom>
            <a:avLst/>
            <a:gdLst>
              <a:gd name="connsiteX0" fmla="*/ 836871 w 5299077"/>
              <a:gd name="connsiteY0" fmla="*/ 0 h 6858000"/>
              <a:gd name="connsiteX1" fmla="*/ 5299077 w 5299077"/>
              <a:gd name="connsiteY1" fmla="*/ 0 h 6858000"/>
              <a:gd name="connsiteX2" fmla="*/ 5299077 w 5299077"/>
              <a:gd name="connsiteY2" fmla="*/ 6858000 h 6858000"/>
              <a:gd name="connsiteX3" fmla="*/ 1911312 w 5299077"/>
              <a:gd name="connsiteY3" fmla="*/ 6858000 h 6858000"/>
              <a:gd name="connsiteX4" fmla="*/ 0 w 5299077"/>
              <a:gd name="connsiteY4" fmla="*/ 5333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sp>
        <p:nvSpPr>
          <p:cNvPr id="18" name="Прямоугольник 1">
            <a:extLst>
              <a:ext uri="{FF2B5EF4-FFF2-40B4-BE49-F238E27FC236}">
                <a16:creationId xmlns:a16="http://schemas.microsoft.com/office/drawing/2014/main" id="{64423201-AADA-4BDD-A362-A3120A2D44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78111" y="876250"/>
            <a:ext cx="5260975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2800" dirty="0"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2800" b="1" dirty="0"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 b="1" dirty="0">
                <a:cs typeface="Times New Roman" pitchFamily="18" charset="0"/>
              </a:rPr>
              <a:t>Шинявская Светлана Ивановна,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 dirty="0">
                <a:cs typeface="Times New Roman" pitchFamily="18" charset="0"/>
              </a:rPr>
              <a:t>главный специалист по методической работе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2800" b="1" dirty="0"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 sz="2800" b="1" dirty="0">
                <a:cs typeface="Times New Roman" pitchFamily="18" charset="0"/>
              </a:rPr>
              <a:t>E-mail:</a:t>
            </a:r>
            <a:r>
              <a:rPr lang="ru-RU" altLang="ru-RU" sz="2800" b="1" dirty="0"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hlinkClick r:id="rId4"/>
              </a:rPr>
              <a:t>s.i.shinyavskaya@urfu.ru</a:t>
            </a:r>
            <a:endParaRPr lang="ru-RU" sz="2800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2800" b="1" dirty="0"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 b="1" dirty="0">
                <a:cs typeface="Times New Roman" pitchFamily="18" charset="0"/>
              </a:rPr>
              <a:t>Телефон</a:t>
            </a:r>
            <a:r>
              <a:rPr lang="en-US" altLang="ru-RU" sz="2800" b="1" dirty="0">
                <a:cs typeface="Times New Roman" pitchFamily="18" charset="0"/>
              </a:rPr>
              <a:t>:</a:t>
            </a:r>
            <a:r>
              <a:rPr lang="ru-RU" altLang="ru-RU" sz="2800" b="1" dirty="0">
                <a:cs typeface="Times New Roman" pitchFamily="18" charset="0"/>
              </a:rPr>
              <a:t>  </a:t>
            </a:r>
            <a:r>
              <a:rPr lang="ru-RU" altLang="ru-RU" sz="2800" dirty="0">
                <a:cs typeface="Times New Roman" pitchFamily="18" charset="0"/>
              </a:rPr>
              <a:t>8 (</a:t>
            </a:r>
            <a:r>
              <a:rPr lang="en-US" altLang="ru-RU" sz="2800" dirty="0">
                <a:cs typeface="Times New Roman" pitchFamily="18" charset="0"/>
              </a:rPr>
              <a:t>343</a:t>
            </a:r>
            <a:r>
              <a:rPr lang="ru-RU" altLang="ru-RU" sz="2800" dirty="0">
                <a:cs typeface="Times New Roman" pitchFamily="18" charset="0"/>
              </a:rPr>
              <a:t>) </a:t>
            </a:r>
            <a:r>
              <a:rPr lang="en-US" altLang="ru-RU" sz="2800" dirty="0">
                <a:cs typeface="Times New Roman" pitchFamily="18" charset="0"/>
              </a:rPr>
              <a:t>375 95 27</a:t>
            </a:r>
            <a:endParaRPr lang="ru-RU" altLang="ru-RU" sz="2800" dirty="0"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 dirty="0">
                <a:cs typeface="Times New Roman" pitchFamily="18" charset="0"/>
              </a:rPr>
              <a:t>89226191514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 dirty="0">
                <a:cs typeface="Times New Roman" pitchFamily="18" charset="0"/>
              </a:rPr>
              <a:t>г. Екатеринбург, ул. Мира, 19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 dirty="0">
                <a:cs typeface="Times New Roman" pitchFamily="18" charset="0"/>
              </a:rPr>
              <a:t>ГУК, И-159</a:t>
            </a:r>
            <a:endParaRPr lang="ru-RU" altLang="ru-RU" sz="2800" b="1" dirty="0"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2800" b="1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6A40A6-8381-476D-BCE8-27324D0CD83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36" y="277866"/>
            <a:ext cx="2483768" cy="11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0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344C4-2621-4FC6-8679-91142800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40" y="304245"/>
            <a:ext cx="10018713" cy="1752599"/>
          </a:xfrm>
        </p:spPr>
        <p:txBody>
          <a:bodyPr/>
          <a:lstStyle/>
          <a:p>
            <a:r>
              <a:rPr lang="ru-RU" b="1" dirty="0"/>
              <a:t>О проекте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 descr="Изображение выглядит как внутренний, зеленый, мужчина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C3C3D12-373A-4F04-8C9E-23E1D3BD3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53" y="3965703"/>
            <a:ext cx="3841765" cy="288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ображение выглядит как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0C40DD8-9EB4-4C8C-835F-7868F022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576" y="8039"/>
            <a:ext cx="3196996" cy="21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10" descr="Изображение выглядит как человек, внутренний, стол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FF64515-1AC4-4C03-8652-BF51E09DF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" y="-177"/>
            <a:ext cx="2187460" cy="16405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A6904B-FC28-4406-9801-C61D2EC84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626" y="4159405"/>
            <a:ext cx="4402762" cy="2709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зображение выглядит как внутренний, пол, стена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6460BF7-AE5D-4B6E-9810-31F1A671E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4078" y="4408451"/>
            <a:ext cx="1851619" cy="246882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806B769-5CCE-4536-B3A5-9D315949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06881"/>
            <a:ext cx="10018713" cy="28813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В соответствии с Протоколом заседания президиума Совета при Президенте Российской Федерации по стратегическому развитию и приоритетным проектам от 11 апреля 2017 г. № 4 (пункт 4) АНО «Национальное агентство развития квалификаций» осуществляет реализацию </a:t>
            </a:r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проекта по применению инструментов независимой оценки квалификации в процессе государственной итоговой и промежуточной аттестации студентов</a:t>
            </a:r>
            <a:r>
              <a:rPr lang="ru-RU" sz="2000" dirty="0">
                <a:latin typeface="Bookman Old Style" panose="02050604050505020204" pitchFamily="18" charset="0"/>
              </a:rPr>
              <a:t>, завершающих освоение образовательных программ СПО. Пилотный проект рассчитан на 2018-2019 гг. Далее будет разработана программа масштабного внедрения результатов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67647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Изображение 2" descr="NARK_present-02.jpg">
            <a:extLst>
              <a:ext uri="{FF2B5EF4-FFF2-40B4-BE49-F238E27FC236}">
                <a16:creationId xmlns:a16="http://schemas.microsoft.com/office/drawing/2014/main" id="{7528FD1E-9367-47FE-8AFB-AAA30E901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3D42360-C549-44BC-BA6D-696AD61E1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321282"/>
              </p:ext>
            </p:extLst>
          </p:nvPr>
        </p:nvGraphicFramePr>
        <p:xfrm>
          <a:off x="550863" y="908050"/>
          <a:ext cx="11161712" cy="5884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6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ГИА</a:t>
                      </a:r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НОК</a:t>
                      </a:r>
                    </a:p>
                  </a:txBody>
                  <a:tcPr marL="91444" marR="91444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Федеральный закон от 29.12.2012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№ 273-ФЗ  «Об образовании в Российской Федерации» </a:t>
                      </a:r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r>
                        <a:rPr lang="ru-RU" sz="2000" b="1" i="0" u="none" kern="120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ea typeface="+mn-ea"/>
                          <a:cs typeface="Arial" panose="020B0604020202020204" pitchFamily="34" charset="0"/>
                        </a:rPr>
                        <a:t>Федеральный закон от 03.07.2016 № 238-ФЗ «О независимой оценке квалификации»</a:t>
                      </a:r>
                      <a:endParaRPr lang="ru-RU" sz="2000" b="1" u="non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ФГОС СПО, в т.ч.  по топ 50 перспективных и востребованных на рынке труда профессий и специальностей, требующих СПО</a:t>
                      </a:r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b="1" i="0" kern="120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ea typeface="+mn-ea"/>
                          <a:cs typeface="Arial" panose="020B0604020202020204" pitchFamily="34" charset="0"/>
                        </a:rPr>
                        <a:t>Постановление</a:t>
                      </a:r>
                      <a:r>
                        <a:rPr lang="ru-RU" sz="2000" b="1" i="0" kern="120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ea typeface="+mn-ea"/>
                          <a:cs typeface="Arial" panose="020B0604020202020204" pitchFamily="34" charset="0"/>
                        </a:rPr>
                        <a:t> Правительства РФ </a:t>
                      </a:r>
                      <a:r>
                        <a:rPr lang="ru-RU" sz="2000" b="1" i="0" kern="120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ea typeface="+mn-ea"/>
                          <a:cs typeface="Arial" panose="020B0604020202020204" pitchFamily="34" charset="0"/>
                        </a:rPr>
                        <a:t>от 16 ноября 2016 года № 1204</a:t>
                      </a:r>
                    </a:p>
                    <a:p>
                      <a:pPr fontAlgn="base"/>
                      <a:r>
                        <a:rPr lang="ru-RU" sz="2000" b="1" i="0" kern="120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ea typeface="+mn-ea"/>
                          <a:cs typeface="Arial" panose="020B0604020202020204" pitchFamily="34" charset="0"/>
                        </a:rPr>
                        <a:t>«Об утверждении Правил проведения центром оценки квалификаций независимой оценки квалификации в форме профессионального экзамена»</a:t>
                      </a:r>
                    </a:p>
                  </a:txBody>
                  <a:tcPr marL="91444" marR="91444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Приказ Минобрнауки России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от 16 августа 2013 года № 968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«Об утверждении Порядка проведения государственной итоговой аттестации по образовательным программам среднего профессионального образования»</a:t>
                      </a:r>
                    </a:p>
                  </a:txBody>
                  <a:tcPr marL="91444" marR="91444"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ea typeface="+mn-ea"/>
                          <a:cs typeface="Arial" panose="020B0604020202020204" pitchFamily="34" charset="0"/>
                        </a:rPr>
                        <a:t>Приказ Минтруда России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ea typeface="+mn-ea"/>
                          <a:cs typeface="Arial" panose="020B0604020202020204" pitchFamily="34" charset="0"/>
                        </a:rPr>
                        <a:t>от 1 ноября 2016 года № 601н</a:t>
                      </a:r>
                      <a:r>
                        <a:rPr lang="ru-RU" sz="2000" b="1" i="0" kern="120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000" b="1" i="0" kern="120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ea typeface="+mn-ea"/>
                          <a:cs typeface="Arial" panose="020B0604020202020204" pitchFamily="34" charset="0"/>
                        </a:rPr>
                        <a:t>Об утверждении Положения о разработке оценочных средств для проведения независимой оценки квалификации»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88" name="TextBox 4">
            <a:extLst>
              <a:ext uri="{FF2B5EF4-FFF2-40B4-BE49-F238E27FC236}">
                <a16:creationId xmlns:a16="http://schemas.microsoft.com/office/drawing/2014/main" id="{30BE8EE1-A190-48E0-8DD8-3D9EB7C06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233363"/>
            <a:ext cx="60483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 нормативной рамке ГИА и НОК</a:t>
            </a:r>
          </a:p>
        </p:txBody>
      </p:sp>
    </p:spTree>
    <p:extLst>
      <p:ext uri="{BB962C8B-B14F-4D97-AF65-F5344CB8AC3E}">
        <p14:creationId xmlns:p14="http://schemas.microsoft.com/office/powerpoint/2010/main" val="359881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Изображение 2" descr="NARK_present-02.jpg">
            <a:extLst>
              <a:ext uri="{FF2B5EF4-FFF2-40B4-BE49-F238E27FC236}">
                <a16:creationId xmlns:a16="http://schemas.microsoft.com/office/drawing/2014/main" id="{CA21156F-6DE8-4B13-B257-6B6FDD4F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64A8A2A-6B73-4B43-B4CC-859578B7B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011147"/>
              </p:ext>
            </p:extLst>
          </p:nvPr>
        </p:nvGraphicFramePr>
        <p:xfrm>
          <a:off x="2351584" y="908720"/>
          <a:ext cx="76328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4" name="TextBox 6">
            <a:extLst>
              <a:ext uri="{FF2B5EF4-FFF2-40B4-BE49-F238E27FC236}">
                <a16:creationId xmlns:a16="http://schemas.microsoft.com/office/drawing/2014/main" id="{2F2F4BED-DDF3-4E90-84F7-02A1DCF14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908050"/>
            <a:ext cx="2159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C00000"/>
                </a:solidFill>
                <a:latin typeface="Bookman Old Style" panose="02050604050505020204" pitchFamily="18" charset="0"/>
              </a:rPr>
              <a:t>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C00000"/>
                </a:solidFill>
                <a:latin typeface="Bookman Old Style" panose="02050604050505020204" pitchFamily="18" charset="0"/>
              </a:rPr>
              <a:t>Место НОК?</a:t>
            </a:r>
          </a:p>
        </p:txBody>
      </p:sp>
      <p:sp>
        <p:nvSpPr>
          <p:cNvPr id="5125" name="TextBox 8">
            <a:extLst>
              <a:ext uri="{FF2B5EF4-FFF2-40B4-BE49-F238E27FC236}">
                <a16:creationId xmlns:a16="http://schemas.microsoft.com/office/drawing/2014/main" id="{FC8741B3-0DE7-47BF-ADC7-C1848AB36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36513"/>
            <a:ext cx="80406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 формировании и оценке результатов освоения профессиональных образовательных программ (ОП)</a:t>
            </a:r>
          </a:p>
        </p:txBody>
      </p:sp>
    </p:spTree>
    <p:extLst>
      <p:ext uri="{BB962C8B-B14F-4D97-AF65-F5344CB8AC3E}">
        <p14:creationId xmlns:p14="http://schemas.microsoft.com/office/powerpoint/2010/main" val="358386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C3A8049-48F5-4106-AD48-E24C5383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5" y="740286"/>
            <a:ext cx="4049097" cy="87105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Объективизация процедуры ГИА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E26F89-CA73-4C38-97F6-17FB917D5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54D7912-06C5-42C4-927D-61831FE19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1" y="1853184"/>
            <a:ext cx="4707466" cy="4511040"/>
          </a:xfrm>
          <a:solidFill>
            <a:schemeClr val="accent5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Bookman Old Style" panose="02050604050505020204" pitchFamily="18" charset="0"/>
              </a:rPr>
              <a:t>В соответствии с Порядком проведения ГИА по образовательным программам среднего профессионального образования" (утв. приказом Минобрнауки России от 16 августа 2013 г. № 968, далее – Порядок ГИА), </a:t>
            </a:r>
            <a:r>
              <a:rPr lang="ru-RU" sz="1800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задания для демонстрационного экзамена (одна из форм ГИА) </a:t>
            </a:r>
            <a:r>
              <a:rPr lang="ru-RU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должны разрабатываться на основе профессиональных стандартов </a:t>
            </a:r>
            <a:r>
              <a:rPr lang="ru-RU" sz="1800" dirty="0">
                <a:latin typeface="Bookman Old Style" panose="02050604050505020204" pitchFamily="18" charset="0"/>
              </a:rPr>
              <a:t>(при наличии), а также с учетом оценочных материалов, разработанных Союзом «</a:t>
            </a:r>
            <a:r>
              <a:rPr lang="ru-RU" sz="1800" dirty="0" err="1">
                <a:latin typeface="Bookman Old Style" panose="02050604050505020204" pitchFamily="18" charset="0"/>
              </a:rPr>
              <a:t>Ворлдскиллс</a:t>
            </a:r>
            <a:r>
              <a:rPr lang="ru-RU" sz="1800" dirty="0">
                <a:latin typeface="Bookman Old Style" panose="02050604050505020204" pitchFamily="18" charset="0"/>
              </a:rPr>
              <a:t> Россия» (см. п. 16 Порядка).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D40886-80C8-45AF-A04B-ED543CDC5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072" y="982131"/>
            <a:ext cx="6549587" cy="5223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755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2471923" y="1052737"/>
            <a:ext cx="4314381" cy="482828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ru-RU" sz="209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7735465" y="836713"/>
            <a:ext cx="3839191" cy="5472608"/>
          </a:xfrm>
          <a:prstGeom prst="roundRect">
            <a:avLst/>
          </a:prstGeom>
          <a:gradFill>
            <a:gsLst>
              <a:gs pos="0">
                <a:srgbClr val="0070C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5715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defRPr/>
            </a:pPr>
            <a:r>
              <a:rPr lang="ru-RU" sz="1859" b="1" dirty="0">
                <a:solidFill>
                  <a:srgbClr val="000000"/>
                </a:solidFill>
                <a:latin typeface="Bookman Old Style" pitchFamily="18" charset="0"/>
              </a:rPr>
              <a:t>ОСНОВНАЯ</a:t>
            </a:r>
          </a:p>
          <a:p>
            <a:pPr algn="ctr">
              <a:defRPr/>
            </a:pPr>
            <a:r>
              <a:rPr lang="ru-RU" sz="1859" b="1" dirty="0">
                <a:solidFill>
                  <a:srgbClr val="000000"/>
                </a:solidFill>
                <a:latin typeface="Bookman Old Style" pitchFamily="18" charset="0"/>
              </a:rPr>
              <a:t>ПРОФЕССИОНАЛЬНАЯ</a:t>
            </a:r>
          </a:p>
          <a:p>
            <a:pPr algn="ctr">
              <a:defRPr/>
            </a:pPr>
            <a:r>
              <a:rPr lang="ru-RU" sz="1859" b="1" dirty="0">
                <a:solidFill>
                  <a:srgbClr val="000000"/>
                </a:solidFill>
                <a:latin typeface="Bookman Old Style" pitchFamily="18" charset="0"/>
              </a:rPr>
              <a:t>ОБРАЗОВАТЕЛЬНАЯ</a:t>
            </a:r>
          </a:p>
          <a:p>
            <a:pPr algn="ctr">
              <a:defRPr/>
            </a:pPr>
            <a:r>
              <a:rPr lang="ru-RU" sz="1859" b="1" dirty="0">
                <a:solidFill>
                  <a:srgbClr val="000000"/>
                </a:solidFill>
                <a:latin typeface="Bookman Old Style" pitchFamily="18" charset="0"/>
              </a:rPr>
              <a:t>ПРОГРАММА</a:t>
            </a:r>
          </a:p>
        </p:txBody>
      </p:sp>
      <p:sp>
        <p:nvSpPr>
          <p:cNvPr id="2" name="Штриховая стрелка вправо 1"/>
          <p:cNvSpPr/>
          <p:nvPr/>
        </p:nvSpPr>
        <p:spPr bwMode="auto">
          <a:xfrm>
            <a:off x="6958877" y="2708920"/>
            <a:ext cx="690301" cy="1368152"/>
          </a:xfrm>
          <a:prstGeom prst="stripedRightArrow">
            <a:avLst/>
          </a:prstGeom>
          <a:solidFill>
            <a:srgbClr val="FFFFB9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26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228443" y="-13568"/>
            <a:ext cx="7248160" cy="80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323" b="1" dirty="0">
                <a:solidFill>
                  <a:srgbClr val="CC3300"/>
                </a:solidFill>
                <a:latin typeface="Bookman Old Style" pitchFamily="18" charset="0"/>
                <a:cs typeface="Arial" panose="020B0604020202020204" pitchFamily="34" charset="0"/>
              </a:rPr>
              <a:t>Образовательная программа как совокупность требований и результатов</a:t>
            </a:r>
          </a:p>
        </p:txBody>
      </p:sp>
      <p:sp>
        <p:nvSpPr>
          <p:cNvPr id="9222" name="Прямоугольник 10"/>
          <p:cNvSpPr>
            <a:spLocks noChangeArrowheads="1"/>
          </p:cNvSpPr>
          <p:nvPr/>
        </p:nvSpPr>
        <p:spPr bwMode="auto">
          <a:xfrm>
            <a:off x="2730784" y="836712"/>
            <a:ext cx="3842667" cy="8199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91" b="1" dirty="0">
                <a:solidFill>
                  <a:srgbClr val="0070C0"/>
                </a:solidFill>
                <a:latin typeface="Bookman Old Style" pitchFamily="18" charset="0"/>
              </a:rPr>
              <a:t>Государственная аккредитация</a:t>
            </a:r>
          </a:p>
        </p:txBody>
      </p:sp>
      <p:sp>
        <p:nvSpPr>
          <p:cNvPr id="9223" name="Прямоугольник 11"/>
          <p:cNvSpPr>
            <a:spLocks noChangeArrowheads="1"/>
          </p:cNvSpPr>
          <p:nvPr/>
        </p:nvSpPr>
        <p:spPr bwMode="auto">
          <a:xfrm>
            <a:off x="2645152" y="2060576"/>
            <a:ext cx="3947294" cy="12255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91" b="1" dirty="0">
                <a:solidFill>
                  <a:srgbClr val="0070C0"/>
                </a:solidFill>
                <a:latin typeface="Bookman Old Style" pitchFamily="18" charset="0"/>
              </a:rPr>
              <a:t>ТРЕБОВАНИЯ К РЕЗУЛЬТАТАМ ОБРАЗОВАНИЯ</a:t>
            </a:r>
          </a:p>
        </p:txBody>
      </p:sp>
      <p:sp>
        <p:nvSpPr>
          <p:cNvPr id="9224" name="Прямоугольник 12"/>
          <p:cNvSpPr>
            <a:spLocks noChangeArrowheads="1"/>
          </p:cNvSpPr>
          <p:nvPr/>
        </p:nvSpPr>
        <p:spPr bwMode="auto">
          <a:xfrm>
            <a:off x="2666434" y="3694857"/>
            <a:ext cx="3947294" cy="10302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91" b="1" dirty="0">
                <a:solidFill>
                  <a:srgbClr val="FF0000"/>
                </a:solidFill>
                <a:latin typeface="Bookman Old Style" pitchFamily="18" charset="0"/>
              </a:rPr>
              <a:t>ТРЕБОВАНИЯ К</a:t>
            </a:r>
          </a:p>
          <a:p>
            <a:pPr algn="ctr"/>
            <a:r>
              <a:rPr lang="ru-RU" altLang="ru-RU" sz="2091" b="1" dirty="0">
                <a:solidFill>
                  <a:srgbClr val="FF0000"/>
                </a:solidFill>
                <a:latin typeface="Bookman Old Style" pitchFamily="18" charset="0"/>
              </a:rPr>
              <a:t>КВАЛИФИКАЦИИ </a:t>
            </a:r>
          </a:p>
        </p:txBody>
      </p:sp>
      <p:sp>
        <p:nvSpPr>
          <p:cNvPr id="9227" name="TextBox 3"/>
          <p:cNvSpPr txBox="1">
            <a:spLocks noChangeArrowheads="1"/>
          </p:cNvSpPr>
          <p:nvPr/>
        </p:nvSpPr>
        <p:spPr bwMode="auto">
          <a:xfrm>
            <a:off x="2730784" y="5300667"/>
            <a:ext cx="3710368" cy="9506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859" b="1" dirty="0">
                <a:solidFill>
                  <a:srgbClr val="FF0000"/>
                </a:solidFill>
                <a:latin typeface="Bookman Old Style" pitchFamily="18" charset="0"/>
              </a:rPr>
              <a:t>Профессионально-общественная аккредитация</a:t>
            </a:r>
          </a:p>
        </p:txBody>
      </p:sp>
      <p:sp>
        <p:nvSpPr>
          <p:cNvPr id="5" name="Стрелка вверх 4"/>
          <p:cNvSpPr/>
          <p:nvPr/>
        </p:nvSpPr>
        <p:spPr>
          <a:xfrm>
            <a:off x="4370545" y="4797427"/>
            <a:ext cx="517429" cy="5032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26">
              <a:latin typeface="Bookman Old Style" pitchFamily="18" charset="0"/>
            </a:endParaRPr>
          </a:p>
        </p:txBody>
      </p:sp>
      <p:grpSp>
        <p:nvGrpSpPr>
          <p:cNvPr id="4" name="Группа 16"/>
          <p:cNvGrpSpPr/>
          <p:nvPr/>
        </p:nvGrpSpPr>
        <p:grpSpPr>
          <a:xfrm>
            <a:off x="746168" y="2132859"/>
            <a:ext cx="1689549" cy="1101725"/>
            <a:chOff x="107504" y="2132856"/>
            <a:chExt cx="1409948" cy="1101725"/>
          </a:xfrm>
        </p:grpSpPr>
        <p:sp>
          <p:nvSpPr>
            <p:cNvPr id="13" name="Штриховая стрелка вправо 12"/>
            <p:cNvSpPr/>
            <p:nvPr/>
          </p:nvSpPr>
          <p:spPr bwMode="auto">
            <a:xfrm>
              <a:off x="107504" y="2132856"/>
              <a:ext cx="1409948" cy="1101725"/>
            </a:xfrm>
            <a:prstGeom prst="stripedRightArrow">
              <a:avLst/>
            </a:prstGeom>
            <a:solidFill>
              <a:srgbClr val="FFFFB9"/>
            </a:solidFill>
            <a:ln w="9525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sz="162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/>
          </p:nvSpPr>
          <p:spPr bwMode="auto">
            <a:xfrm>
              <a:off x="251520" y="2348880"/>
              <a:ext cx="1131887" cy="648072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398313" indent="-398313"/>
              <a:r>
                <a:rPr lang="ru-RU" altLang="ru-RU" sz="2788" dirty="0">
                  <a:solidFill>
                    <a:srgbClr val="0070C0"/>
                  </a:solidFill>
                  <a:latin typeface="Bookman Old Style" pitchFamily="18" charset="0"/>
                </a:rPr>
                <a:t>ФГОС</a:t>
              </a:r>
            </a:p>
          </p:txBody>
        </p:sp>
      </p:grpSp>
      <p:sp>
        <p:nvSpPr>
          <p:cNvPr id="16" name="Стрелка вверх 15"/>
          <p:cNvSpPr/>
          <p:nvPr/>
        </p:nvSpPr>
        <p:spPr>
          <a:xfrm rot="10800000">
            <a:off x="4370248" y="1628802"/>
            <a:ext cx="517429" cy="5032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26">
              <a:latin typeface="Bookman Old Style" pitchFamily="18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746170" y="3767438"/>
            <a:ext cx="1725752" cy="1101725"/>
            <a:chOff x="107504" y="3767435"/>
            <a:chExt cx="1193924" cy="1101725"/>
          </a:xfrm>
        </p:grpSpPr>
        <p:sp>
          <p:nvSpPr>
            <p:cNvPr id="15" name="Штриховая стрелка вправо 14"/>
            <p:cNvSpPr/>
            <p:nvPr/>
          </p:nvSpPr>
          <p:spPr bwMode="auto">
            <a:xfrm>
              <a:off x="107504" y="3767435"/>
              <a:ext cx="1193924" cy="1101725"/>
            </a:xfrm>
            <a:prstGeom prst="stripedRightArrow">
              <a:avLst/>
            </a:prstGeom>
            <a:solidFill>
              <a:srgbClr val="FFFFB9"/>
            </a:solidFill>
            <a:ln w="9525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sz="162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endParaRPr>
            </a:p>
          </p:txBody>
        </p:sp>
        <p:sp>
          <p:nvSpPr>
            <p:cNvPr id="9225" name="Прямоугольник 13"/>
            <p:cNvSpPr>
              <a:spLocks noChangeArrowheads="1"/>
            </p:cNvSpPr>
            <p:nvPr/>
          </p:nvSpPr>
          <p:spPr bwMode="auto">
            <a:xfrm>
              <a:off x="251520" y="4005064"/>
              <a:ext cx="898128" cy="692199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marL="398313" indent="-398313"/>
              <a:r>
                <a:rPr lang="ru-RU" altLang="ru-RU" sz="3252" dirty="0">
                  <a:solidFill>
                    <a:srgbClr val="FF0000"/>
                  </a:solidFill>
                  <a:latin typeface="Bookman Old Style" pitchFamily="18" charset="0"/>
                </a:rPr>
                <a:t>ПС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53192" y="1196752"/>
            <a:ext cx="2847491" cy="9860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91" b="1" dirty="0">
                <a:solidFill>
                  <a:schemeClr val="bg1"/>
                </a:solidFill>
              </a:rPr>
              <a:t>Квалификация по образованию </a:t>
            </a:r>
          </a:p>
          <a:p>
            <a:pPr algn="ctr"/>
            <a:r>
              <a:rPr lang="ru-RU" sz="1626" dirty="0">
                <a:solidFill>
                  <a:schemeClr val="bg1"/>
                </a:solidFill>
              </a:rPr>
              <a:t>(техник, бакалавр, магистр)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39479" y="4797154"/>
            <a:ext cx="2847491" cy="14864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91" b="1" dirty="0">
                <a:solidFill>
                  <a:schemeClr val="bg1"/>
                </a:solidFill>
              </a:rPr>
              <a:t>Квалификация по перечню СПК </a:t>
            </a:r>
          </a:p>
          <a:p>
            <a:pPr algn="ctr"/>
            <a:r>
              <a:rPr lang="ru-RU" sz="1626" dirty="0">
                <a:solidFill>
                  <a:schemeClr val="bg1"/>
                </a:solidFill>
              </a:rPr>
              <a:t>(помощник оценщика, специалист по управлению рисками)</a:t>
            </a:r>
          </a:p>
        </p:txBody>
      </p:sp>
      <p:sp>
        <p:nvSpPr>
          <p:cNvPr id="21" name="Стрелка вверх 20"/>
          <p:cNvSpPr/>
          <p:nvPr/>
        </p:nvSpPr>
        <p:spPr>
          <a:xfrm>
            <a:off x="9288643" y="692697"/>
            <a:ext cx="690301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91"/>
          </a:p>
        </p:txBody>
      </p:sp>
      <p:sp>
        <p:nvSpPr>
          <p:cNvPr id="22" name="Стрелка вниз 21"/>
          <p:cNvSpPr/>
          <p:nvPr/>
        </p:nvSpPr>
        <p:spPr>
          <a:xfrm>
            <a:off x="9547505" y="6165307"/>
            <a:ext cx="51772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91"/>
          </a:p>
        </p:txBody>
      </p:sp>
      <p:sp>
        <p:nvSpPr>
          <p:cNvPr id="23" name="TextBox 22"/>
          <p:cNvSpPr txBox="1"/>
          <p:nvPr/>
        </p:nvSpPr>
        <p:spPr>
          <a:xfrm>
            <a:off x="8007464" y="332657"/>
            <a:ext cx="3278927" cy="414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91" b="1" dirty="0">
                <a:solidFill>
                  <a:schemeClr val="bg1"/>
                </a:solidFill>
              </a:rPr>
              <a:t>ДИПЛОМ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0616" y="6453337"/>
            <a:ext cx="3494040" cy="4140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91" b="1" dirty="0">
                <a:solidFill>
                  <a:schemeClr val="bg1"/>
                </a:solidFill>
              </a:rPr>
              <a:t>Свидетельство НОК</a:t>
            </a:r>
          </a:p>
        </p:txBody>
      </p:sp>
      <p:sp>
        <p:nvSpPr>
          <p:cNvPr id="26" name="Блок-схема: несколько документов 25"/>
          <p:cNvSpPr/>
          <p:nvPr/>
        </p:nvSpPr>
        <p:spPr>
          <a:xfrm>
            <a:off x="6786304" y="4149081"/>
            <a:ext cx="1035451" cy="504057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91" dirty="0"/>
              <a:t>ДПК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35465" y="2204865"/>
            <a:ext cx="3839191" cy="5927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26" dirty="0"/>
              <a:t>ПК = уметь + знать + иметь практический опыт (владеть)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35465" y="4149081"/>
            <a:ext cx="3839191" cy="5927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26" dirty="0"/>
              <a:t>ДПК = уметь + знать + иметь практический опыт (владеть)</a:t>
            </a:r>
          </a:p>
        </p:txBody>
      </p:sp>
      <p:sp>
        <p:nvSpPr>
          <p:cNvPr id="29" name="Блок-схема: несколько документов 28"/>
          <p:cNvSpPr/>
          <p:nvPr/>
        </p:nvSpPr>
        <p:spPr>
          <a:xfrm>
            <a:off x="6700014" y="2204863"/>
            <a:ext cx="1035451" cy="504057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91" dirty="0"/>
              <a:t>ПК</a:t>
            </a:r>
          </a:p>
        </p:txBody>
      </p:sp>
    </p:spTree>
    <p:extLst>
      <p:ext uri="{BB962C8B-B14F-4D97-AF65-F5344CB8AC3E}">
        <p14:creationId xmlns:p14="http://schemas.microsoft.com/office/powerpoint/2010/main" val="369012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Изображение 2" descr="NARK_present-02.jpg">
            <a:extLst>
              <a:ext uri="{FF2B5EF4-FFF2-40B4-BE49-F238E27FC236}">
                <a16:creationId xmlns:a16="http://schemas.microsoft.com/office/drawing/2014/main" id="{6800ED88-42CB-440A-880C-F0B896F2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B2797AE-ECA5-47B6-B4DE-F67BAB7F0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348096"/>
              </p:ext>
            </p:extLst>
          </p:nvPr>
        </p:nvGraphicFramePr>
        <p:xfrm>
          <a:off x="407988" y="912813"/>
          <a:ext cx="11376024" cy="3840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4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ПОО</a:t>
                      </a:r>
                    </a:p>
                  </a:txBody>
                  <a:tcPr marL="91430" marR="91430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Работодатели</a:t>
                      </a:r>
                    </a:p>
                  </a:txBody>
                  <a:tcPr marL="91430" marR="91430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Студенты</a:t>
                      </a:r>
                    </a:p>
                  </a:txBody>
                  <a:tcPr marL="91430" marR="91430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СПК, ЦОК</a:t>
                      </a:r>
                    </a:p>
                  </a:txBody>
                  <a:tcPr marL="91430" marR="91430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961">
                <a:tc>
                  <a:txBody>
                    <a:bodyPr/>
                    <a:lstStyle/>
                    <a:p>
                      <a:pPr lvl="0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Обратная связь от работодателей</a:t>
                      </a:r>
                    </a:p>
                    <a:p>
                      <a:pPr lvl="0"/>
                      <a:endParaRPr lang="ru-RU" sz="200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ПОА</a:t>
                      </a:r>
                    </a:p>
                    <a:p>
                      <a:pPr lvl="0"/>
                      <a:endParaRPr lang="ru-RU" sz="200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Доходы от выполнения функций ЭЦ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12" marB="45712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Отбор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подготовленных выпускников 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Сокращение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 затрат на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оценку квалификации кандидатов,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доучивание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и адаптацию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персонала</a:t>
                      </a:r>
                    </a:p>
                  </a:txBody>
                  <a:tcPr marL="91430" marR="91430" marT="45712" marB="45712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Выход на рынок труда с признаваемыми работодателями свидетельствами о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 квалификации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Улучшение условий для трудоустройства</a:t>
                      </a:r>
                    </a:p>
                  </a:txBody>
                  <a:tcPr marL="91430" marR="91430" marT="45712" marB="45712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Наращивание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 фондов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 оценочных средств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Расширение круга разработчиков ОС, экзаменаторов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Развитие рынка услуг НОК</a:t>
                      </a:r>
                    </a:p>
                  </a:txBody>
                  <a:tcPr marL="91430" marR="91430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A65ADB1-FAF9-4372-89EC-45835733E77C}"/>
              </a:ext>
            </a:extLst>
          </p:cNvPr>
          <p:cNvSpPr txBox="1"/>
          <p:nvPr/>
        </p:nvSpPr>
        <p:spPr>
          <a:xfrm>
            <a:off x="119063" y="6207125"/>
            <a:ext cx="1194435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>
                <a:latin typeface="Bookman Old Style" panose="02050604050505020204" pitchFamily="18" charset="0"/>
              </a:rPr>
              <a:t>Согласование интересов, консолидация усилий для решения общей задачи</a:t>
            </a:r>
          </a:p>
        </p:txBody>
      </p:sp>
      <p:sp>
        <p:nvSpPr>
          <p:cNvPr id="10261" name="TextBox 5">
            <a:extLst>
              <a:ext uri="{FF2B5EF4-FFF2-40B4-BE49-F238E27FC236}">
                <a16:creationId xmlns:a16="http://schemas.microsoft.com/office/drawing/2014/main" id="{2ECAD42E-AC56-45A7-827A-D50F5780D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"/>
            <a:ext cx="8399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 мотивах и </a:t>
            </a:r>
            <a:r>
              <a:rPr lang="ru-RU" alt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бенефитах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сопряжения процедур</a:t>
            </a: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13D87787-D154-4DAD-8330-4AF22642B8F5}"/>
              </a:ext>
            </a:extLst>
          </p:cNvPr>
          <p:cNvSpPr/>
          <p:nvPr/>
        </p:nvSpPr>
        <p:spPr>
          <a:xfrm rot="5400000">
            <a:off x="5822157" y="-948532"/>
            <a:ext cx="603250" cy="11752263"/>
          </a:xfrm>
          <a:prstGeom prst="rightBrace">
            <a:avLst>
              <a:gd name="adj1" fmla="val 52075"/>
              <a:gd name="adj2" fmla="val 49638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63" name="TextBox 6">
            <a:extLst>
              <a:ext uri="{FF2B5EF4-FFF2-40B4-BE49-F238E27FC236}">
                <a16:creationId xmlns:a16="http://schemas.microsoft.com/office/drawing/2014/main" id="{5EF33D12-46CE-40F8-B469-A42740CB7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5264150"/>
            <a:ext cx="11449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ПОВЫШЕНИЕ КАЧЕСТВА СПО: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ОБЕСПЕЧЕНИЕ ПОДГОТОВКИ В СООТВЕТСТВИЕ С ТРЕБОВАНИЯМИ РЫНКА ТРУДА</a:t>
            </a:r>
          </a:p>
        </p:txBody>
      </p:sp>
    </p:spTree>
    <p:extLst>
      <p:ext uri="{BB962C8B-B14F-4D97-AF65-F5344CB8AC3E}">
        <p14:creationId xmlns:p14="http://schemas.microsoft.com/office/powerpoint/2010/main" val="285120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>
            <a:extLst>
              <a:ext uri="{FF2B5EF4-FFF2-40B4-BE49-F238E27FC236}">
                <a16:creationId xmlns:a16="http://schemas.microsoft.com/office/drawing/2014/main" id="{7968A589-D757-4A6A-81C3-753296A1F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26C2BA-78F9-402C-A53A-331037AF2A74}" type="slidenum">
              <a:rPr lang="ru-RU" altLang="ru-RU" sz="1200" smtClean="0">
                <a:solidFill>
                  <a:srgbClr val="898989"/>
                </a:solidFill>
                <a:latin typeface="Bookman Old Style" panose="020506040505050202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rgbClr val="89898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196" name="TextBox 3">
            <a:extLst>
              <a:ext uri="{FF2B5EF4-FFF2-40B4-BE49-F238E27FC236}">
                <a16:creationId xmlns:a16="http://schemas.microsoft.com/office/drawing/2014/main" id="{F871B97B-7F59-44F6-AD4E-16873B001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7" y="704274"/>
            <a:ext cx="2808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ГИА СПО 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A35222F-E45E-45FF-85DD-F53A55BEFAA0}"/>
              </a:ext>
            </a:extLst>
          </p:cNvPr>
          <p:cNvCxnSpPr>
            <a:cxnSpLocks/>
          </p:cNvCxnSpPr>
          <p:nvPr/>
        </p:nvCxnSpPr>
        <p:spPr>
          <a:xfrm>
            <a:off x="982663" y="1192213"/>
            <a:ext cx="0" cy="50006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10">
            <a:extLst>
              <a:ext uri="{FF2B5EF4-FFF2-40B4-BE49-F238E27FC236}">
                <a16:creationId xmlns:a16="http://schemas.microsoft.com/office/drawing/2014/main" id="{CD40FC26-FAB1-4ABC-9827-7787D531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4" y="1685925"/>
            <a:ext cx="3101213" cy="4401205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ППКРС: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ВКР</a:t>
            </a:r>
            <a:r>
              <a:rPr lang="ru-RU" alt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выпускная практическая квалификационная работа   (ВПКР)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письменная экзаменационная работа (ПЭР)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ИЛИ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демонстрационный экзамен (ДЭ)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F84B6B9-73B0-47FB-A6D5-DEF9E28C173C}"/>
              </a:ext>
            </a:extLst>
          </p:cNvPr>
          <p:cNvCxnSpPr>
            <a:cxnSpLocks/>
          </p:cNvCxnSpPr>
          <p:nvPr/>
        </p:nvCxnSpPr>
        <p:spPr>
          <a:xfrm>
            <a:off x="2424113" y="1039813"/>
            <a:ext cx="547687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4">
            <a:extLst>
              <a:ext uri="{FF2B5EF4-FFF2-40B4-BE49-F238E27FC236}">
                <a16:creationId xmlns:a16="http://schemas.microsoft.com/office/drawing/2014/main" id="{3C6E4F62-F5F3-4C94-AE3A-C43BF9AF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916625"/>
            <a:ext cx="2432050" cy="369331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ППССЗ: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ВКР =  дипломная работа (проект)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И (ИЛИ)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государственный экзамен (ГЭ)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ДЭ включается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ВКР или проводится в виде ГЭ</a:t>
            </a:r>
            <a:endParaRPr lang="ru-RU" alt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8201" name="TextBox 15">
            <a:extLst>
              <a:ext uri="{FF2B5EF4-FFF2-40B4-BE49-F238E27FC236}">
                <a16:creationId xmlns:a16="http://schemas.microsoft.com/office/drawing/2014/main" id="{6878AE5D-21C7-4A46-A76B-05F469010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8368" y="996950"/>
            <a:ext cx="3821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НОК: профессиональный экзамен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C0B0E14-0260-4503-A253-B21FAA5879D9}"/>
              </a:ext>
            </a:extLst>
          </p:cNvPr>
          <p:cNvCxnSpPr>
            <a:cxnSpLocks/>
            <a:stCxn id="8201" idx="2"/>
          </p:cNvCxnSpPr>
          <p:nvPr/>
        </p:nvCxnSpPr>
        <p:spPr>
          <a:xfrm flipH="1">
            <a:off x="7849173" y="2197100"/>
            <a:ext cx="1329752" cy="3810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9ED648F-1200-4B53-B574-F9A46AD646A3}"/>
              </a:ext>
            </a:extLst>
          </p:cNvPr>
          <p:cNvCxnSpPr>
            <a:cxnSpLocks/>
            <a:endCxn id="8205" idx="0"/>
          </p:cNvCxnSpPr>
          <p:nvPr/>
        </p:nvCxnSpPr>
        <p:spPr>
          <a:xfrm>
            <a:off x="9280525" y="2197100"/>
            <a:ext cx="1341056" cy="3810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TextBox 23">
            <a:extLst>
              <a:ext uri="{FF2B5EF4-FFF2-40B4-BE49-F238E27FC236}">
                <a16:creationId xmlns:a16="http://schemas.microsoft.com/office/drawing/2014/main" id="{F734F799-DBC3-43A4-94CE-9EC3125F5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2578100"/>
            <a:ext cx="2432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Теоретический этап (ТЭ)</a:t>
            </a:r>
          </a:p>
        </p:txBody>
      </p:sp>
      <p:sp>
        <p:nvSpPr>
          <p:cNvPr id="8205" name="TextBox 24">
            <a:extLst>
              <a:ext uri="{FF2B5EF4-FFF2-40B4-BE49-F238E27FC236}">
                <a16:creationId xmlns:a16="http://schemas.microsoft.com/office/drawing/2014/main" id="{7A9224DD-D42F-4350-9D42-52D2B993C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0075" y="2578100"/>
            <a:ext cx="226301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Практический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этап (ПЭ)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D8FD0E-B4F7-42B3-9C6C-FCD68995DBF5}"/>
              </a:ext>
            </a:extLst>
          </p:cNvPr>
          <p:cNvSpPr txBox="1"/>
          <p:nvPr/>
        </p:nvSpPr>
        <p:spPr>
          <a:xfrm>
            <a:off x="4964503" y="3886994"/>
            <a:ext cx="7129462" cy="2862322"/>
          </a:xfrm>
          <a:prstGeom prst="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ППКРС</a:t>
            </a:r>
          </a:p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Топ 50: 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ГИА = защита ВКР = ДЭ 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=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ТЭ + ПЭ </a:t>
            </a:r>
          </a:p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Иные: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ГИА = защита ВКР: ПЭР 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=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ТЭ, 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ВПКР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=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ПЭ 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ППСЗ</a:t>
            </a:r>
          </a:p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Топ 50: 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ГИА = защита ВКР + ДЭ (ГЭ) или защита ВКР, вкл. ДЭ;</a:t>
            </a:r>
          </a:p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Иные: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ГИА= подготовка и защита ВКР + ГЭ</a:t>
            </a:r>
          </a:p>
          <a:p>
            <a:pPr algn="just">
              <a:defRPr/>
            </a:pP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Tx/>
              <a:buAutoNum type="arabicParenR"/>
              <a:defRPr/>
            </a:pP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ГЭ = ДЭ 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=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ТЭ + ПЭ, </a:t>
            </a:r>
          </a:p>
          <a:p>
            <a:pPr marL="342900" indent="-342900" algn="just">
              <a:buFontTx/>
              <a:buAutoNum type="arabicParenR"/>
              <a:defRPr/>
            </a:pP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защита ВКР 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= защита портфолио ПЭ (перспектива) 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207" name="TextBox 29">
            <a:extLst>
              <a:ext uri="{FF2B5EF4-FFF2-40B4-BE49-F238E27FC236}">
                <a16:creationId xmlns:a16="http://schemas.microsoft.com/office/drawing/2014/main" id="{D4C43DA7-517F-40E1-8BE9-ADBAA194D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059" y="124462"/>
            <a:ext cx="432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 структуре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135853248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1563</Words>
  <Application>Microsoft Office PowerPoint</Application>
  <PresentationFormat>Широкоэкранный</PresentationFormat>
  <Paragraphs>265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Bookman Old Style</vt:lpstr>
      <vt:lpstr>Calibri</vt:lpstr>
      <vt:lpstr>Calibri Light</vt:lpstr>
      <vt:lpstr>Corbel</vt:lpstr>
      <vt:lpstr>Times New Roman</vt:lpstr>
      <vt:lpstr>Тема Office</vt:lpstr>
      <vt:lpstr>1_Тема Office</vt:lpstr>
      <vt:lpstr>Параллакс</vt:lpstr>
      <vt:lpstr>2_Тема Office</vt:lpstr>
      <vt:lpstr>Пилотный проект ГИА/НОК: лучшие практики в Свердловской области и перспективы масштабного внедрения результатов проекта  </vt:lpstr>
      <vt:lpstr>Результаты НОК 2018</vt:lpstr>
      <vt:lpstr>О проекте </vt:lpstr>
      <vt:lpstr>Презентация PowerPoint</vt:lpstr>
      <vt:lpstr>Презентация PowerPoint</vt:lpstr>
      <vt:lpstr>Объективизация процедуры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Образовательные организации – участники пилотного проекта по ГИА-НОК 2018</vt:lpstr>
      <vt:lpstr>Сведения о пилотном проекте по ГИА-НОК</vt:lpstr>
      <vt:lpstr>Презентация PowerPoint</vt:lpstr>
      <vt:lpstr>Презентация PowerPoint</vt:lpstr>
      <vt:lpstr>Презентация PowerPoint</vt:lpstr>
      <vt:lpstr>Результаты проекта?</vt:lpstr>
      <vt:lpstr>Главные задачи проекта «Разработка и апробация механизмов использования независимой оценки квалификации для промежуточной и государственной итоговой аттестации студентов, осваивающих образовательные программы среднего профессионального образования» в 2019 году определены: </vt:lpstr>
      <vt:lpstr>Презентация PowerPoint</vt:lpstr>
      <vt:lpstr>Образовательные организации – участники пилотного проекта по ГИА-НОК-2019</vt:lpstr>
      <vt:lpstr>Презентация PowerPoint</vt:lpstr>
      <vt:lpstr>Презентация PowerPoint</vt:lpstr>
      <vt:lpstr>Организационно-методическое сопровождение участников пилотного проекта МЦРК УрФУ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Пилотный проект ГИА/НОК: лучшие практики в Свердловской области и перспективы масштабного внедрения результатов проекта  </dc:title>
  <dc:creator>Светлана Шинявская</dc:creator>
  <cp:lastModifiedBy>Светлана Шинявская</cp:lastModifiedBy>
  <cp:revision>2</cp:revision>
  <dcterms:created xsi:type="dcterms:W3CDTF">2019-02-18T08:02:19Z</dcterms:created>
  <dcterms:modified xsi:type="dcterms:W3CDTF">2019-02-18T08:14:48Z</dcterms:modified>
</cp:coreProperties>
</file>